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5" r:id="rId4"/>
    <p:sldId id="257" r:id="rId5"/>
    <p:sldId id="268" r:id="rId6"/>
    <p:sldId id="273" r:id="rId7"/>
    <p:sldId id="274" r:id="rId8"/>
    <p:sldId id="275" r:id="rId9"/>
    <p:sldId id="269" r:id="rId10"/>
    <p:sldId id="262" r:id="rId11"/>
    <p:sldId id="261" r:id="rId12"/>
    <p:sldId id="259" r:id="rId13"/>
    <p:sldId id="263" r:id="rId14"/>
    <p:sldId id="264" r:id="rId15"/>
    <p:sldId id="266" r:id="rId16"/>
    <p:sldId id="267" r:id="rId17"/>
    <p:sldId id="258" r:id="rId18"/>
    <p:sldId id="270" r:id="rId19"/>
    <p:sldId id="271" r:id="rId20"/>
    <p:sldId id="272" r:id="rId21"/>
    <p:sldId id="276" r:id="rId22"/>
    <p:sldId id="277" r:id="rId23"/>
    <p:sldId id="279" r:id="rId24"/>
    <p:sldId id="278" r:id="rId25"/>
    <p:sldId id="280" r:id="rId26"/>
    <p:sldId id="281" r:id="rId27"/>
    <p:sldId id="283" r:id="rId2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2" autoAdjust="0"/>
    <p:restoredTop sz="94681" autoAdjust="0"/>
  </p:normalViewPr>
  <p:slideViewPr>
    <p:cSldViewPr>
      <p:cViewPr>
        <p:scale>
          <a:sx n="100" d="100"/>
          <a:sy n="100" d="100"/>
        </p:scale>
        <p:origin x="-29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8AFD5-D055-4585-924B-E2000D299700}" type="datetimeFigureOut">
              <a:rPr lang="es-MX" smtClean="0"/>
              <a:pPr/>
              <a:t>06/02/2011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BF3A-5720-4633-8497-9BBB3FF6266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8AFD5-D055-4585-924B-E2000D299700}" type="datetimeFigureOut">
              <a:rPr lang="es-MX" smtClean="0"/>
              <a:pPr/>
              <a:t>06/02/2011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BF3A-5720-4633-8497-9BBB3FF6266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8AFD5-D055-4585-924B-E2000D299700}" type="datetimeFigureOut">
              <a:rPr lang="es-MX" smtClean="0"/>
              <a:pPr/>
              <a:t>06/02/2011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BF3A-5720-4633-8497-9BBB3FF6266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8AFD5-D055-4585-924B-E2000D299700}" type="datetimeFigureOut">
              <a:rPr lang="es-MX" smtClean="0"/>
              <a:pPr/>
              <a:t>06/02/2011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BF3A-5720-4633-8497-9BBB3FF6266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8AFD5-D055-4585-924B-E2000D299700}" type="datetimeFigureOut">
              <a:rPr lang="es-MX" smtClean="0"/>
              <a:pPr/>
              <a:t>06/02/2011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BF3A-5720-4633-8497-9BBB3FF6266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8AFD5-D055-4585-924B-E2000D299700}" type="datetimeFigureOut">
              <a:rPr lang="es-MX" smtClean="0"/>
              <a:pPr/>
              <a:t>06/02/2011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BF3A-5720-4633-8497-9BBB3FF6266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8AFD5-D055-4585-924B-E2000D299700}" type="datetimeFigureOut">
              <a:rPr lang="es-MX" smtClean="0"/>
              <a:pPr/>
              <a:t>06/02/2011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BF3A-5720-4633-8497-9BBB3FF6266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8AFD5-D055-4585-924B-E2000D299700}" type="datetimeFigureOut">
              <a:rPr lang="es-MX" smtClean="0"/>
              <a:pPr/>
              <a:t>06/02/2011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BF3A-5720-4633-8497-9BBB3FF6266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8AFD5-D055-4585-924B-E2000D299700}" type="datetimeFigureOut">
              <a:rPr lang="es-MX" smtClean="0"/>
              <a:pPr/>
              <a:t>06/02/2011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BF3A-5720-4633-8497-9BBB3FF6266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8AFD5-D055-4585-924B-E2000D299700}" type="datetimeFigureOut">
              <a:rPr lang="es-MX" smtClean="0"/>
              <a:pPr/>
              <a:t>06/02/2011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BF3A-5720-4633-8497-9BBB3FF6266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8AFD5-D055-4585-924B-E2000D299700}" type="datetimeFigureOut">
              <a:rPr lang="es-MX" smtClean="0"/>
              <a:pPr/>
              <a:t>06/02/2011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BF3A-5720-4633-8497-9BBB3FF6266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8AFD5-D055-4585-924B-E2000D299700}" type="datetimeFigureOut">
              <a:rPr lang="es-MX" smtClean="0"/>
              <a:pPr/>
              <a:t>06/02/2011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4BF3A-5720-4633-8497-9BBB3FF6266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124745"/>
            <a:ext cx="7772400" cy="1728191"/>
          </a:xfrm>
        </p:spPr>
        <p:txBody>
          <a:bodyPr>
            <a:normAutofit/>
          </a:bodyPr>
          <a:lstStyle/>
          <a:p>
            <a:r>
              <a:rPr lang="es-MX" sz="6000" i="1" dirty="0" smtClean="0">
                <a:solidFill>
                  <a:schemeClr val="accent4"/>
                </a:solidFill>
                <a:latin typeface="Algerian" pitchFamily="82" charset="0"/>
              </a:rPr>
              <a:t>SUPER HELADA 2011</a:t>
            </a:r>
            <a:endParaRPr lang="es-MX" sz="6000" i="1" dirty="0">
              <a:solidFill>
                <a:schemeClr val="accent4"/>
              </a:solidFill>
              <a:latin typeface="Algerian" pitchFamily="8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sz="7200" i="1" dirty="0" smtClean="0">
                <a:solidFill>
                  <a:srgbClr val="0070C0"/>
                </a:solidFill>
                <a:latin typeface="Algerian" pitchFamily="82" charset="0"/>
              </a:rPr>
              <a:t>CHIHUAHUA, MEX.</a:t>
            </a:r>
            <a:endParaRPr lang="es-MX" sz="7200" i="1" dirty="0">
              <a:solidFill>
                <a:srgbClr val="0070C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MX" sz="2500" b="0" i="1" dirty="0" smtClean="0">
                <a:latin typeface="Algerian" pitchFamily="82" charset="0"/>
              </a:rPr>
              <a:t>NEVADA</a:t>
            </a:r>
            <a:r>
              <a:rPr lang="es-MX" sz="2500" b="0" dirty="0" smtClean="0">
                <a:latin typeface="Algerian" pitchFamily="82" charset="0"/>
              </a:rPr>
              <a:t> Y SUPER HELADA ( -17°C)</a:t>
            </a:r>
            <a:endParaRPr lang="es-MX" sz="2500" b="0" dirty="0">
              <a:latin typeface="Algerian" pitchFamily="82" charset="0"/>
            </a:endParaRPr>
          </a:p>
        </p:txBody>
      </p:sp>
      <p:pic>
        <p:nvPicPr>
          <p:cNvPr id="5" name="4 Marcador de posición de imagen" descr="599_4329_nieve1[1]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381" r="2381"/>
          <a:stretch>
            <a:fillRect/>
          </a:stretch>
        </p:blipFill>
        <p:spPr>
          <a:xfrm>
            <a:off x="323528" y="260648"/>
            <a:ext cx="8568952" cy="6400799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ctr"/>
            <a:r>
              <a:rPr lang="es-MX" sz="3200" i="1" dirty="0" smtClean="0">
                <a:latin typeface="Algerian" pitchFamily="82" charset="0"/>
              </a:rPr>
              <a:t>CHIHUHAUA, CHIH., FEBRERO DE 2011</a:t>
            </a:r>
            <a:endParaRPr lang="es-MX" sz="3200" i="1" dirty="0"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i="1" dirty="0" smtClean="0">
                <a:latin typeface="Algerian" pitchFamily="82" charset="0"/>
              </a:rPr>
              <a:t>CERRO GRANDE</a:t>
            </a:r>
            <a:endParaRPr lang="es-MX" i="1" dirty="0">
              <a:latin typeface="Algerian" pitchFamily="82" charset="0"/>
            </a:endParaRPr>
          </a:p>
        </p:txBody>
      </p:sp>
      <p:pic>
        <p:nvPicPr>
          <p:cNvPr id="4" name="4 Marcador de contenido" descr="599_3283_1[1]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196752"/>
            <a:ext cx="8208912" cy="544388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i="1" dirty="0" smtClean="0">
                <a:latin typeface="Algerian" pitchFamily="82" charset="0"/>
              </a:rPr>
              <a:t>CERRO CORONEL</a:t>
            </a:r>
            <a:endParaRPr lang="es-MX" i="1" dirty="0">
              <a:latin typeface="Algerian" pitchFamily="82" charset="0"/>
            </a:endParaRPr>
          </a:p>
        </p:txBody>
      </p:sp>
      <p:pic>
        <p:nvPicPr>
          <p:cNvPr id="4" name="3 Marcador de contenido" descr="588_8622_2[1]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268760"/>
            <a:ext cx="8496944" cy="532043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s-MX" i="1" dirty="0" smtClean="0">
                <a:latin typeface="Algerian" pitchFamily="82" charset="0"/>
              </a:rPr>
              <a:t>NEVADA EN CHIHUAHUA</a:t>
            </a:r>
            <a:endParaRPr lang="es-MX" i="1" dirty="0">
              <a:latin typeface="Algerian" pitchFamily="82" charset="0"/>
            </a:endParaRPr>
          </a:p>
        </p:txBody>
      </p:sp>
      <p:pic>
        <p:nvPicPr>
          <p:cNvPr id="4" name="4 Marcador de contenido" descr="600_6065_1[1]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124745"/>
            <a:ext cx="8280919" cy="5400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i="1" dirty="0" smtClean="0">
                <a:latin typeface="Algerian" pitchFamily="82" charset="0"/>
              </a:rPr>
              <a:t>PLAZA DEL ANGEL, CENTRO HISTORICO</a:t>
            </a:r>
            <a:endParaRPr lang="es-MX" i="1" dirty="0">
              <a:latin typeface="Algerian" pitchFamily="82" charset="0"/>
            </a:endParaRPr>
          </a:p>
        </p:txBody>
      </p:sp>
      <p:pic>
        <p:nvPicPr>
          <p:cNvPr id="3" name="4 Marcador de contenido" descr="600_7299_5[1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556792"/>
            <a:ext cx="8291264" cy="5040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i="1" dirty="0" smtClean="0">
                <a:latin typeface="Algerian" pitchFamily="82" charset="0"/>
              </a:rPr>
              <a:t>BASTANTE FRIO</a:t>
            </a:r>
            <a:endParaRPr lang="es-MX" i="1" dirty="0">
              <a:latin typeface="Algerian" pitchFamily="82" charset="0"/>
            </a:endParaRPr>
          </a:p>
        </p:txBody>
      </p:sp>
      <p:pic>
        <p:nvPicPr>
          <p:cNvPr id="5" name="4 Marcador de contenido" descr="599_3796_17[1]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412776"/>
            <a:ext cx="4038600" cy="4752528"/>
          </a:xfrm>
        </p:spPr>
      </p:pic>
      <p:pic>
        <p:nvPicPr>
          <p:cNvPr id="6" name="5 Marcador de contenido" descr="600_6065_4[2]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412776"/>
            <a:ext cx="4038600" cy="47525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i="1" dirty="0" smtClean="0">
                <a:latin typeface="Algerian" pitchFamily="82" charset="0"/>
              </a:rPr>
              <a:t>…Y EL TERMOMETRO BAJANDO</a:t>
            </a:r>
            <a:endParaRPr lang="es-MX" i="1" dirty="0">
              <a:latin typeface="Algerian" pitchFamily="82" charset="0"/>
            </a:endParaRPr>
          </a:p>
        </p:txBody>
      </p:sp>
      <p:pic>
        <p:nvPicPr>
          <p:cNvPr id="5" name="4 Marcador de contenido" descr="600_7299_3[1]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628800"/>
            <a:ext cx="4038600" cy="4824536"/>
          </a:xfrm>
        </p:spPr>
      </p:pic>
      <p:pic>
        <p:nvPicPr>
          <p:cNvPr id="6" name="5 Marcador de contenido" descr="599_3796_19[1]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628800"/>
            <a:ext cx="4038600" cy="48245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i="1" dirty="0" smtClean="0">
                <a:latin typeface="Algerian" pitchFamily="82" charset="0"/>
              </a:rPr>
              <a:t>-10° C  Y DESCENDIENDO…</a:t>
            </a:r>
            <a:endParaRPr lang="es-MX" i="1" dirty="0">
              <a:latin typeface="Algerian" pitchFamily="82" charset="0"/>
            </a:endParaRPr>
          </a:p>
        </p:txBody>
      </p:sp>
      <p:pic>
        <p:nvPicPr>
          <p:cNvPr id="3" name="4 Marcador de contenido" descr="600_6065_7[1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340768"/>
            <a:ext cx="8219256" cy="5112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i="1" dirty="0" smtClean="0">
                <a:latin typeface="Algerian" pitchFamily="82" charset="0"/>
              </a:rPr>
              <a:t>MANTO BLANCO EN FEBRERO 2011</a:t>
            </a:r>
            <a:endParaRPr lang="es-MX" sz="3600" i="1" dirty="0">
              <a:latin typeface="Algerian" pitchFamily="82" charset="0"/>
            </a:endParaRPr>
          </a:p>
        </p:txBody>
      </p:sp>
      <p:pic>
        <p:nvPicPr>
          <p:cNvPr id="5" name="4 Marcador de contenido" descr="599_7510_d_(14)[1]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772816"/>
            <a:ext cx="4038600" cy="4536504"/>
          </a:xfrm>
        </p:spPr>
      </p:pic>
      <p:pic>
        <p:nvPicPr>
          <p:cNvPr id="6" name="5 Marcador de contenido" descr="600_3911_29[1]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43323" y="1772816"/>
            <a:ext cx="3448353" cy="45365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i="1" dirty="0" smtClean="0">
                <a:latin typeface="Algerian" pitchFamily="82" charset="0"/>
              </a:rPr>
              <a:t>NIEVE SOBRE CHIHUAHUA</a:t>
            </a:r>
            <a:endParaRPr lang="es-MX" i="1" dirty="0">
              <a:latin typeface="Algerian" pitchFamily="82" charset="0"/>
            </a:endParaRPr>
          </a:p>
        </p:txBody>
      </p:sp>
      <p:pic>
        <p:nvPicPr>
          <p:cNvPr id="5" name="4 Marcador de contenido" descr="599_7046_d_(4)[1]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16832"/>
            <a:ext cx="4038600" cy="4392488"/>
          </a:xfrm>
        </p:spPr>
      </p:pic>
      <p:pic>
        <p:nvPicPr>
          <p:cNvPr id="6" name="5 Marcador de contenido" descr="599_7510_d_(11)[1]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916832"/>
            <a:ext cx="4038600" cy="43924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i="1" dirty="0" smtClean="0">
                <a:latin typeface="Algerian" pitchFamily="82" charset="0"/>
              </a:rPr>
              <a:t>CHUHUAHUA NEVADO</a:t>
            </a:r>
            <a:endParaRPr lang="es-MX" i="1" dirty="0">
              <a:latin typeface="Algerian" pitchFamily="82" charset="0"/>
            </a:endParaRPr>
          </a:p>
        </p:txBody>
      </p:sp>
      <p:pic>
        <p:nvPicPr>
          <p:cNvPr id="5" name="4 Marcador de contenido" descr="599_7046_d_(9)[1]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844824"/>
            <a:ext cx="4038600" cy="4320480"/>
          </a:xfrm>
        </p:spPr>
      </p:pic>
      <p:pic>
        <p:nvPicPr>
          <p:cNvPr id="6" name="5 Marcador de contenido" descr="600_3911_28[1]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844824"/>
            <a:ext cx="4038600" cy="43204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>
                <a:latin typeface="Algerian" pitchFamily="82" charset="0"/>
              </a:rPr>
              <a:t>NIEVE Y FRIO SOBRE CHIHUAHUA</a:t>
            </a:r>
            <a:endParaRPr lang="es-MX" dirty="0">
              <a:latin typeface="Algerian" pitchFamily="82" charset="0"/>
            </a:endParaRPr>
          </a:p>
        </p:txBody>
      </p:sp>
      <p:pic>
        <p:nvPicPr>
          <p:cNvPr id="5" name="4 Marcador de contenido" descr="600_6065_9[1]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484784"/>
            <a:ext cx="4038600" cy="4968552"/>
          </a:xfrm>
        </p:spPr>
      </p:pic>
      <p:pic>
        <p:nvPicPr>
          <p:cNvPr id="6" name="5 Marcador de contenido" descr="600_6065_8[1]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484784"/>
            <a:ext cx="4038600" cy="49685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i="1" dirty="0" smtClean="0">
                <a:latin typeface="Algerian" pitchFamily="82" charset="0"/>
              </a:rPr>
              <a:t>COPOS DE NIEVE</a:t>
            </a:r>
            <a:endParaRPr lang="es-MX" i="1" dirty="0">
              <a:latin typeface="Algerian" pitchFamily="82" charset="0"/>
            </a:endParaRPr>
          </a:p>
        </p:txBody>
      </p:sp>
      <p:pic>
        <p:nvPicPr>
          <p:cNvPr id="8" name="7 Marcador de contenido" descr="599_7046_d_(1)[1]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844824"/>
            <a:ext cx="4038600" cy="4320480"/>
          </a:xfrm>
        </p:spPr>
      </p:pic>
      <p:pic>
        <p:nvPicPr>
          <p:cNvPr id="10" name="9 Marcador de contenido" descr="599_7046_d_(8)[1]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844824"/>
            <a:ext cx="4038600" cy="43204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i="1" dirty="0" smtClean="0">
                <a:latin typeface="Algerian" pitchFamily="82" charset="0"/>
              </a:rPr>
              <a:t>EL CENTAURO DEL NORTE</a:t>
            </a:r>
            <a:endParaRPr lang="es-MX" i="1" dirty="0">
              <a:latin typeface="Algerian" pitchFamily="82" charset="0"/>
            </a:endParaRPr>
          </a:p>
        </p:txBody>
      </p:sp>
      <p:pic>
        <p:nvPicPr>
          <p:cNvPr id="8" name="7 Marcador de contenido" descr="600_6065_3[1]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844824"/>
            <a:ext cx="4038600" cy="4536504"/>
          </a:xfrm>
        </p:spPr>
      </p:pic>
      <p:pic>
        <p:nvPicPr>
          <p:cNvPr id="7" name="6 Marcador de contenido" descr="600_6065_2[2]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844824"/>
            <a:ext cx="4038600" cy="45365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i="1" dirty="0" smtClean="0">
                <a:latin typeface="Algerian" pitchFamily="82" charset="0"/>
              </a:rPr>
              <a:t>ONDA GELIDA SOBRE CHIHUAHUA</a:t>
            </a:r>
            <a:endParaRPr lang="es-MX" i="1" dirty="0">
              <a:latin typeface="Algerian" pitchFamily="82" charset="0"/>
            </a:endParaRPr>
          </a:p>
        </p:txBody>
      </p:sp>
      <p:pic>
        <p:nvPicPr>
          <p:cNvPr id="5" name="4 Marcador de contenido" descr="600_6065_7[1]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700808"/>
            <a:ext cx="4038600" cy="4536504"/>
          </a:xfrm>
        </p:spPr>
      </p:pic>
      <p:pic>
        <p:nvPicPr>
          <p:cNvPr id="6" name="5 Marcador de contenido" descr="600_6065_5[1]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700808"/>
            <a:ext cx="4038600" cy="45365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i="1" dirty="0" smtClean="0">
                <a:latin typeface="Algerian" pitchFamily="82" charset="0"/>
              </a:rPr>
              <a:t>FRIO EXTREMO</a:t>
            </a:r>
            <a:endParaRPr lang="es-MX" i="1" dirty="0">
              <a:latin typeface="Algerian" pitchFamily="82" charset="0"/>
            </a:endParaRPr>
          </a:p>
        </p:txBody>
      </p:sp>
      <p:pic>
        <p:nvPicPr>
          <p:cNvPr id="5" name="4 Marcador de contenido" descr="588_8622_14[1]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556792"/>
            <a:ext cx="4038600" cy="4536504"/>
          </a:xfrm>
        </p:spPr>
      </p:pic>
      <p:pic>
        <p:nvPicPr>
          <p:cNvPr id="6" name="5 Marcador de contenido" descr="588_8622_10[2]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556792"/>
            <a:ext cx="4038600" cy="45365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i="1" dirty="0" smtClean="0">
                <a:latin typeface="Algerian" pitchFamily="82" charset="0"/>
              </a:rPr>
              <a:t>CHIHUAHUA CONGELADO</a:t>
            </a:r>
            <a:endParaRPr lang="es-MX" i="1" dirty="0">
              <a:latin typeface="Algerian" pitchFamily="82" charset="0"/>
            </a:endParaRPr>
          </a:p>
        </p:txBody>
      </p:sp>
      <p:pic>
        <p:nvPicPr>
          <p:cNvPr id="5" name="4 Marcador de contenido" descr="600_7299_2[1]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556792"/>
            <a:ext cx="4038600" cy="4896544"/>
          </a:xfrm>
        </p:spPr>
      </p:pic>
      <p:pic>
        <p:nvPicPr>
          <p:cNvPr id="6" name="5 Marcador de contenido" descr="600_7299_9[1]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556792"/>
            <a:ext cx="4038600" cy="48965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i="1" dirty="0" smtClean="0">
                <a:latin typeface="Algerian" pitchFamily="82" charset="0"/>
              </a:rPr>
              <a:t>HIELO Y FRIO EN CHIHUAHUA</a:t>
            </a:r>
            <a:endParaRPr lang="es-MX" i="1" dirty="0">
              <a:latin typeface="Algerian" pitchFamily="82" charset="0"/>
            </a:endParaRPr>
          </a:p>
        </p:txBody>
      </p:sp>
      <p:pic>
        <p:nvPicPr>
          <p:cNvPr id="5" name="4 Marcador de contenido" descr="600_9851_12[1]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340768"/>
            <a:ext cx="4038600" cy="5040560"/>
          </a:xfrm>
        </p:spPr>
      </p:pic>
      <p:pic>
        <p:nvPicPr>
          <p:cNvPr id="6" name="5 Marcador de contenido" descr="600_9851_13[1]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340768"/>
            <a:ext cx="4038600" cy="50405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i="1" dirty="0" smtClean="0">
                <a:latin typeface="Algerian" pitchFamily="82" charset="0"/>
              </a:rPr>
              <a:t>CHIHUAHUA HELADO</a:t>
            </a:r>
            <a:endParaRPr lang="es-MX" i="1" dirty="0">
              <a:latin typeface="Algerian" pitchFamily="82" charset="0"/>
            </a:endParaRPr>
          </a:p>
        </p:txBody>
      </p:sp>
      <p:pic>
        <p:nvPicPr>
          <p:cNvPr id="5" name="4 Marcador de contenido" descr="600_7299_5[1]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700808"/>
            <a:ext cx="4038600" cy="4680520"/>
          </a:xfrm>
        </p:spPr>
      </p:pic>
      <p:pic>
        <p:nvPicPr>
          <p:cNvPr id="6" name="5 Marcador de contenido" descr="600_7299_4[1]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700808"/>
            <a:ext cx="4038600" cy="46085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i="1" dirty="0" smtClean="0">
                <a:latin typeface="Algerian" pitchFamily="82" charset="0"/>
              </a:rPr>
              <a:t>… Y SIGUE EL FRIO</a:t>
            </a:r>
            <a:endParaRPr lang="es-MX" i="1" dirty="0">
              <a:latin typeface="Algerian" pitchFamily="82" charset="0"/>
            </a:endParaRPr>
          </a:p>
        </p:txBody>
      </p:sp>
      <p:pic>
        <p:nvPicPr>
          <p:cNvPr id="5" name="4 Marcador de contenido" descr="599_7046_d_(10)[1]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628800"/>
            <a:ext cx="4038600" cy="4824536"/>
          </a:xfrm>
        </p:spPr>
      </p:pic>
      <p:pic>
        <p:nvPicPr>
          <p:cNvPr id="6" name="5 Marcador de contenido" descr="599_7510_d_(15)[1]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628800"/>
            <a:ext cx="4038600" cy="48245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i="1" dirty="0" smtClean="0">
                <a:latin typeface="Algerian" pitchFamily="82" charset="0"/>
              </a:rPr>
              <a:t>CHIHUAHUA CONGELADO</a:t>
            </a:r>
            <a:endParaRPr lang="es-MX" i="1" dirty="0">
              <a:latin typeface="Algerian" pitchFamily="82" charset="0"/>
            </a:endParaRPr>
          </a:p>
        </p:txBody>
      </p:sp>
      <p:pic>
        <p:nvPicPr>
          <p:cNvPr id="5" name="4 Marcador de contenido" descr="600_9851_14[1]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628800"/>
            <a:ext cx="4038600" cy="4824536"/>
          </a:xfrm>
        </p:spPr>
      </p:pic>
      <p:pic>
        <p:nvPicPr>
          <p:cNvPr id="6" name="5 Marcador de contenido" descr="600_9851_15[1]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628800"/>
            <a:ext cx="4038600" cy="48245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i="1" dirty="0" smtClean="0">
                <a:latin typeface="Algerian" pitchFamily="82" charset="0"/>
              </a:rPr>
              <a:t>HIELO Y MAS HIELO</a:t>
            </a:r>
            <a:endParaRPr lang="es-MX" i="1" dirty="0">
              <a:latin typeface="Algerian" pitchFamily="82" charset="0"/>
            </a:endParaRPr>
          </a:p>
        </p:txBody>
      </p:sp>
      <p:pic>
        <p:nvPicPr>
          <p:cNvPr id="5" name="4 Marcador de contenido" descr="600_9851_18[1]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484784"/>
            <a:ext cx="4038600" cy="5040560"/>
          </a:xfrm>
        </p:spPr>
      </p:pic>
      <p:pic>
        <p:nvPicPr>
          <p:cNvPr id="6" name="5 Marcador de contenido" descr="600_9851_17[1]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484784"/>
            <a:ext cx="4038600" cy="49685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i="1" dirty="0" smtClean="0">
                <a:latin typeface="Algerian" pitchFamily="82" charset="0"/>
              </a:rPr>
              <a:t>PRESA CHIHUAHUA COMO PISTA DE HIELO</a:t>
            </a:r>
            <a:endParaRPr lang="es-MX" i="1" dirty="0">
              <a:latin typeface="Algerian" pitchFamily="82" charset="0"/>
            </a:endParaRPr>
          </a:p>
        </p:txBody>
      </p:sp>
      <p:pic>
        <p:nvPicPr>
          <p:cNvPr id="8" name="7 Marcador de contenido" descr="601_4061_2[1]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484784"/>
            <a:ext cx="4038600" cy="4968552"/>
          </a:xfrm>
        </p:spPr>
      </p:pic>
      <p:pic>
        <p:nvPicPr>
          <p:cNvPr id="7" name="4 Marcador de contenido" descr="601_4061_8[1]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484784"/>
            <a:ext cx="4038600" cy="49685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i="1" dirty="0" smtClean="0">
                <a:latin typeface="Algerian" pitchFamily="82" charset="0"/>
              </a:rPr>
              <a:t>PRESA TOTALMENTE CONGELADA</a:t>
            </a:r>
            <a:endParaRPr lang="es-MX" i="1" dirty="0">
              <a:latin typeface="Algerian" pitchFamily="82" charset="0"/>
            </a:endParaRPr>
          </a:p>
        </p:txBody>
      </p:sp>
      <p:pic>
        <p:nvPicPr>
          <p:cNvPr id="5" name="4 Marcador de contenido" descr="601_4061_5[1]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628800"/>
            <a:ext cx="4038600" cy="4824536"/>
          </a:xfrm>
        </p:spPr>
      </p:pic>
      <p:pic>
        <p:nvPicPr>
          <p:cNvPr id="6" name="5 Marcador de contenido" descr="601_4061_10[1]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628800"/>
            <a:ext cx="4038600" cy="48245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i="1" dirty="0" smtClean="0">
                <a:latin typeface="Algerian" pitchFamily="82" charset="0"/>
              </a:rPr>
              <a:t>TEMPERATURA EXTREMA</a:t>
            </a:r>
            <a:endParaRPr lang="es-MX" i="1" dirty="0">
              <a:latin typeface="Algerian" pitchFamily="82" charset="0"/>
            </a:endParaRPr>
          </a:p>
        </p:txBody>
      </p:sp>
      <p:pic>
        <p:nvPicPr>
          <p:cNvPr id="5" name="4 Marcador de contenido" descr="601_3549_14[2]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772816"/>
            <a:ext cx="4038600" cy="4608512"/>
          </a:xfrm>
        </p:spPr>
      </p:pic>
      <p:pic>
        <p:nvPicPr>
          <p:cNvPr id="6" name="5 Marcador de contenido" descr="601_3549_15[1]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772816"/>
            <a:ext cx="4038600" cy="46085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404664"/>
            <a:ext cx="8424935" cy="5904656"/>
          </a:xfrm>
        </p:spPr>
        <p:txBody>
          <a:bodyPr>
            <a:noAutofit/>
          </a:bodyPr>
          <a:lstStyle/>
          <a:p>
            <a:r>
              <a:rPr lang="es-MX" sz="8000" i="1" dirty="0" smtClean="0">
                <a:latin typeface="Algerian" pitchFamily="82" charset="0"/>
              </a:rPr>
              <a:t>PARA QUE QUIERO FRIO…    </a:t>
            </a:r>
            <a:br>
              <a:rPr lang="es-MX" sz="8000" i="1" dirty="0" smtClean="0">
                <a:latin typeface="Algerian" pitchFamily="82" charset="0"/>
              </a:rPr>
            </a:br>
            <a:r>
              <a:rPr lang="es-MX" sz="8000" i="1" dirty="0" smtClean="0">
                <a:latin typeface="Algerian" pitchFamily="82" charset="0"/>
              </a:rPr>
              <a:t>SI NO TENGO CHAMARRA…</a:t>
            </a:r>
            <a:endParaRPr lang="es-MX" sz="8000" i="1" dirty="0">
              <a:latin typeface="Algerian" pitchFamily="82" charset="0"/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2" y="5805264"/>
            <a:ext cx="8098159" cy="720080"/>
          </a:xfrm>
        </p:spPr>
        <p:txBody>
          <a:bodyPr/>
          <a:lstStyle/>
          <a:p>
            <a:r>
              <a:rPr lang="es-MX" i="1" dirty="0" smtClean="0">
                <a:latin typeface="Algerian" pitchFamily="82" charset="0"/>
              </a:rPr>
              <a:t>                                                       </a:t>
            </a:r>
            <a:r>
              <a:rPr lang="es-MX" i="1" dirty="0" smtClean="0">
                <a:solidFill>
                  <a:srgbClr val="FF0000"/>
                </a:solidFill>
                <a:latin typeface="Algerian" pitchFamily="82" charset="0"/>
              </a:rPr>
              <a:t>CHIHUAHUA, MEX., FEBRERO DE 2011</a:t>
            </a:r>
            <a:endParaRPr lang="es-MX" i="1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121</Words>
  <Application>Microsoft Office PowerPoint</Application>
  <PresentationFormat>Presentación en pantalla (4:3)</PresentationFormat>
  <Paragraphs>30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Tema de Office</vt:lpstr>
      <vt:lpstr>SUPER HELADA 2011</vt:lpstr>
      <vt:lpstr>NEVADA Y SUPER HELADA ( -17°C)</vt:lpstr>
      <vt:lpstr>CERRO GRANDE</vt:lpstr>
      <vt:lpstr>CERRO CORONEL</vt:lpstr>
      <vt:lpstr>NEVADA EN CHIHUAHUA</vt:lpstr>
      <vt:lpstr>PLAZA DEL ANGEL, CENTRO HISTORICO</vt:lpstr>
      <vt:lpstr>BASTANTE FRIO</vt:lpstr>
      <vt:lpstr>…Y EL TERMOMETRO BAJANDO</vt:lpstr>
      <vt:lpstr>-10° C  Y DESCENDIENDO…</vt:lpstr>
      <vt:lpstr>MANTO BLANCO EN FEBRERO 2011</vt:lpstr>
      <vt:lpstr>NIEVE SOBRE CHIHUAHUA</vt:lpstr>
      <vt:lpstr>CHUHUAHUA NEVADO</vt:lpstr>
      <vt:lpstr>NIEVE Y FRIO SOBRE CHIHUAHUA</vt:lpstr>
      <vt:lpstr>COPOS DE NIEVE</vt:lpstr>
      <vt:lpstr>EL CENTAURO DEL NORTE</vt:lpstr>
      <vt:lpstr>ONDA GELIDA SOBRE CHIHUAHUA</vt:lpstr>
      <vt:lpstr>FRIO EXTREMO</vt:lpstr>
      <vt:lpstr>CHIHUAHUA CONGELADO</vt:lpstr>
      <vt:lpstr>HIELO Y FRIO EN CHIHUAHUA</vt:lpstr>
      <vt:lpstr>CHIHUAHUA HELADO</vt:lpstr>
      <vt:lpstr>… Y SIGUE EL FRIO</vt:lpstr>
      <vt:lpstr>CHIHUAHUA CONGELADO</vt:lpstr>
      <vt:lpstr>HIELO Y MAS HIELO</vt:lpstr>
      <vt:lpstr>PRESA CHIHUAHUA COMO PISTA DE HIELO</vt:lpstr>
      <vt:lpstr>PRESA TOTALMENTE CONGELADA</vt:lpstr>
      <vt:lpstr>TEMPERATURA EXTREMA</vt:lpstr>
      <vt:lpstr>PARA QUE QUIERO FRIO…     SI NO TENGO CHAMARRA…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 HELADA 2011</dc:title>
  <dc:creator>Arturo Reyes</dc:creator>
  <cp:lastModifiedBy>Arturo Reyes</cp:lastModifiedBy>
  <cp:revision>2</cp:revision>
  <dcterms:created xsi:type="dcterms:W3CDTF">2011-02-06T14:34:41Z</dcterms:created>
  <dcterms:modified xsi:type="dcterms:W3CDTF">2011-02-06T16:30:54Z</dcterms:modified>
</cp:coreProperties>
</file>