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99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6CCA7-DAB5-4533-89D1-BD770D3903BA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58A5C-548A-4ECA-B57E-9D5871E5126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58A5C-548A-4ECA-B57E-9D5871E5126F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8B894-76E3-4DB2-9440-C8B7A815B8EF}" type="datetimeFigureOut">
              <a:rPr lang="es-ES" smtClean="0"/>
              <a:t>08/08/2011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FA2C0-71D4-4111-AC8D-E23FDEA1917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E7E9E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2221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57222" y="1000108"/>
            <a:ext cx="871537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700" b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Dirigido a:  Pastores y líderes de la iglesia: </a:t>
            </a:r>
          </a:p>
          <a:p>
            <a:r>
              <a:rPr lang="es-ES" sz="1700" b="1" dirty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</a:t>
            </a:r>
            <a:r>
              <a:rPr lang="es-ES" sz="1700" b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                    directores de ministerio, administradores, ancianos, diáconos.</a:t>
            </a:r>
          </a:p>
          <a:p>
            <a:endParaRPr lang="es-ES" sz="13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5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500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5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500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5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500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500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3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3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300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2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r>
              <a:rPr lang="es-ES" sz="1400" dirty="0" smtClean="0">
                <a:solidFill>
                  <a:srgbClr val="C00000"/>
                </a:solidFill>
                <a:latin typeface="Candara" pitchFamily="34" charset="0"/>
              </a:rPr>
              <a:t>  Horarios: Sábados de 9 am a 2 pm ó Lunes de 9 am a 2 pm</a:t>
            </a:r>
            <a:br>
              <a:rPr lang="es-ES" sz="1400" dirty="0" smtClean="0">
                <a:solidFill>
                  <a:srgbClr val="C00000"/>
                </a:solidFill>
                <a:latin typeface="Candara" pitchFamily="34" charset="0"/>
              </a:rPr>
            </a:br>
            <a:endParaRPr lang="es-ES" sz="14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Opción A: Tomar los 3 cursos y 2 talleres para sumar 120 horas. </a:t>
            </a:r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(Diploma con validez oficial)</a:t>
            </a:r>
          </a:p>
          <a:p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Opción B: Tomar los cursos y los talleres por separado (Constancia con validez oficial)</a:t>
            </a:r>
            <a:br>
              <a:rPr lang="es-ES" sz="14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</a:br>
            <a:endParaRPr lang="es-ES" sz="14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endParaRPr lang="es-ES" sz="1300" dirty="0" smtClean="0">
              <a:solidFill>
                <a:srgbClr val="C00000"/>
              </a:solidFill>
              <a:latin typeface="Candara" pitchFamily="34" charset="0"/>
            </a:endParaRPr>
          </a:p>
          <a:p>
            <a: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Costo de cada curso: $1,000.00 	Duración: 30 horas (6 sesiones)</a:t>
            </a:r>
            <a:b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</a:br>
            <a: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Costo de cada taller: $700.00 	Duración: 15 horas (3 sesiones)</a:t>
            </a:r>
            <a:b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</a:br>
            <a: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Para abrir un grupo (en cualquier horario) es necesaria la confirmación de 15 personas</a:t>
            </a:r>
            <a:br>
              <a:rPr lang="es-ES" sz="12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</a:br>
            <a:endParaRPr lang="es-ES" sz="1200" dirty="0" smtClean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  <a:p>
            <a: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Tel. 1415959 Ext. 142 / sandra_salazar@umad.mx / Camino Real a </a:t>
            </a:r>
            <a:r>
              <a:rPr lang="es-ES" sz="1300" dirty="0" err="1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Cholula</a:t>
            </a:r>
            <a: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No. 4212 Col. </a:t>
            </a:r>
            <a:r>
              <a:rPr lang="es-ES" sz="1300" dirty="0" err="1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Exhacienda</a:t>
            </a:r>
            <a:r>
              <a:rPr lang="es-ES" sz="1300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La Concepción</a:t>
            </a:r>
            <a:endParaRPr lang="es-ES" sz="1300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</p:txBody>
      </p:sp>
      <p:pic>
        <p:nvPicPr>
          <p:cNvPr id="7" name="6 Imagen" descr="LOGO EC A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86578" y="-24"/>
            <a:ext cx="1928794" cy="1014889"/>
          </a:xfrm>
          <a:prstGeom prst="rect">
            <a:avLst/>
          </a:prstGeom>
        </p:spPr>
      </p:pic>
      <p:sp>
        <p:nvSpPr>
          <p:cNvPr id="8" name="7 Redondear rectángulo de esquina diagonal"/>
          <p:cNvSpPr/>
          <p:nvPr/>
        </p:nvSpPr>
        <p:spPr>
          <a:xfrm>
            <a:off x="5500694" y="1857364"/>
            <a:ext cx="2357454" cy="2000264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 smtClean="0"/>
          </a:p>
          <a:p>
            <a:pPr algn="ctr"/>
            <a:r>
              <a:rPr lang="es-ES" sz="1600" b="1" dirty="0" smtClean="0"/>
              <a:t>Talleres:</a:t>
            </a:r>
          </a:p>
          <a:p>
            <a:pPr algn="ctr"/>
            <a:r>
              <a:rPr lang="es-ES" sz="1600" dirty="0" smtClean="0"/>
              <a:t> 1. Finanzas</a:t>
            </a:r>
          </a:p>
          <a:p>
            <a:pPr algn="ctr"/>
            <a:r>
              <a:rPr lang="es-ES" sz="1600" dirty="0" smtClean="0"/>
              <a:t>2. Liderazgo</a:t>
            </a:r>
          </a:p>
          <a:p>
            <a:pPr algn="ctr"/>
            <a:r>
              <a:rPr lang="es-ES" sz="1600" dirty="0" smtClean="0"/>
              <a:t>3. Uso de software </a:t>
            </a:r>
          </a:p>
          <a:p>
            <a:pPr algn="ctr"/>
            <a:r>
              <a:rPr lang="es-ES" sz="1600" dirty="0" smtClean="0"/>
              <a:t>para la iglesia</a:t>
            </a:r>
          </a:p>
          <a:p>
            <a:pPr algn="ctr"/>
            <a:endParaRPr lang="es-ES" sz="1600" dirty="0"/>
          </a:p>
          <a:p>
            <a:pPr algn="ctr"/>
            <a:r>
              <a:rPr lang="es-ES" sz="1200" dirty="0" smtClean="0">
                <a:solidFill>
                  <a:schemeClr val="tx1"/>
                </a:solidFill>
                <a:latin typeface="Candara" pitchFamily="34" charset="0"/>
              </a:rPr>
              <a:t>Los talleres inician al finalizar los 2 primeros cursos.</a:t>
            </a:r>
            <a:r>
              <a:rPr lang="es-ES" sz="1600" dirty="0" smtClean="0">
                <a:solidFill>
                  <a:schemeClr val="tx1"/>
                </a:solidFill>
                <a:latin typeface="Candara" pitchFamily="34" charset="0"/>
              </a:rPr>
              <a:t/>
            </a:r>
            <a:br>
              <a:rPr lang="es-ES" sz="1600" dirty="0" smtClean="0">
                <a:solidFill>
                  <a:schemeClr val="tx1"/>
                </a:solidFill>
                <a:latin typeface="Candara" pitchFamily="34" charset="0"/>
              </a:rPr>
            </a:b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9" name="8 Redondear rectángulo de esquina diagonal"/>
          <p:cNvSpPr/>
          <p:nvPr/>
        </p:nvSpPr>
        <p:spPr>
          <a:xfrm>
            <a:off x="928662" y="1857364"/>
            <a:ext cx="4214842" cy="2000264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 smtClean="0"/>
          </a:p>
          <a:p>
            <a:pPr algn="ctr"/>
            <a:r>
              <a:rPr lang="es-ES" sz="1600" b="1" dirty="0" smtClean="0"/>
              <a:t>Cursos:</a:t>
            </a:r>
          </a:p>
          <a:p>
            <a:pPr indent="-342900" algn="ctr">
              <a:buAutoNum type="arabicPeriod"/>
            </a:pPr>
            <a:r>
              <a:rPr lang="es-ES" sz="1600" dirty="0" smtClean="0"/>
              <a:t>Liderazgo espiritual </a:t>
            </a:r>
          </a:p>
          <a:p>
            <a:pPr indent="-342900" algn="ctr"/>
            <a:r>
              <a:rPr lang="es-ES" sz="1600" dirty="0" smtClean="0"/>
              <a:t>(Inicia sábado 20 de Agosto)</a:t>
            </a:r>
          </a:p>
          <a:p>
            <a:pPr indent="-342900" algn="ctr"/>
            <a:r>
              <a:rPr lang="es-ES" sz="1600" dirty="0" smtClean="0"/>
              <a:t>2. Principios para el desarrollo del </a:t>
            </a:r>
            <a:r>
              <a:rPr lang="es-ES" sz="1600" dirty="0" err="1" smtClean="0"/>
              <a:t>pastorado</a:t>
            </a:r>
            <a:r>
              <a:rPr lang="es-ES" sz="1600" dirty="0" smtClean="0"/>
              <a:t> </a:t>
            </a:r>
          </a:p>
          <a:p>
            <a:pPr indent="-342900" algn="ctr"/>
            <a:r>
              <a:rPr lang="es-ES" sz="1600" dirty="0" smtClean="0"/>
              <a:t>(Inicia lunes  22 de Agosto)</a:t>
            </a:r>
          </a:p>
          <a:p>
            <a:pPr indent="-342900" algn="ctr"/>
            <a:r>
              <a:rPr lang="es-ES" sz="1600" dirty="0" smtClean="0"/>
              <a:t>3. </a:t>
            </a:r>
            <a:r>
              <a:rPr lang="es-ES" sz="1500" dirty="0" smtClean="0"/>
              <a:t>Bases </a:t>
            </a:r>
            <a:r>
              <a:rPr lang="es-ES" sz="1500" dirty="0" err="1" smtClean="0"/>
              <a:t>admvas</a:t>
            </a:r>
            <a:r>
              <a:rPr lang="es-ES" sz="1500" dirty="0" smtClean="0"/>
              <a:t>. </a:t>
            </a:r>
            <a:r>
              <a:rPr lang="es-ES" sz="1500" dirty="0"/>
              <a:t>p</a:t>
            </a:r>
            <a:r>
              <a:rPr lang="es-ES" sz="1500" dirty="0" smtClean="0"/>
              <a:t>ara organización de la iglesia</a:t>
            </a:r>
          </a:p>
          <a:p>
            <a:pPr indent="-342900" algn="ctr"/>
            <a:r>
              <a:rPr lang="es-ES" sz="1600" dirty="0" smtClean="0"/>
              <a:t>(Subsecuente)</a:t>
            </a:r>
          </a:p>
          <a:p>
            <a:pPr indent="-342900" algn="ctr"/>
            <a:endParaRPr lang="es-ES" sz="1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345671" y="142852"/>
            <a:ext cx="60837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200" b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Diplomado: Herramientas para la administración </a:t>
            </a:r>
          </a:p>
          <a:p>
            <a:r>
              <a:rPr lang="es-ES" sz="2200" b="1" dirty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</a:t>
            </a:r>
            <a:r>
              <a:rPr lang="es-ES" sz="2200" b="1" dirty="0" smtClean="0">
                <a:solidFill>
                  <a:schemeClr val="tx2">
                    <a:lumMod val="75000"/>
                  </a:schemeClr>
                </a:solidFill>
                <a:latin typeface="Candara" pitchFamily="34" charset="0"/>
              </a:rPr>
              <a:t>                       y ministerio pastoral en la iglesia</a:t>
            </a:r>
            <a:endParaRPr lang="es-ES" sz="2200" b="1" dirty="0">
              <a:solidFill>
                <a:schemeClr val="tx2">
                  <a:lumMod val="75000"/>
                </a:schemeClr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120</Words>
  <Application>Microsoft Office PowerPoint</Application>
  <PresentationFormat>Presentación en pantalla (4:3)</PresentationFormat>
  <Paragraphs>39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Valued Acer Customer</dc:creator>
  <cp:lastModifiedBy>Valued Acer Customer</cp:lastModifiedBy>
  <cp:revision>3</cp:revision>
  <dcterms:created xsi:type="dcterms:W3CDTF">2011-08-08T15:23:34Z</dcterms:created>
  <dcterms:modified xsi:type="dcterms:W3CDTF">2011-08-08T16:39:41Z</dcterms:modified>
</cp:coreProperties>
</file>