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52B8D-3422-4027-BE0C-4D48DB6B7925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7BA64-7014-4BAE-8513-1A224865FE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7BA64-7014-4BAE-8513-1A224865FE4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3D03F-4C5B-4180-811A-8785C5B458CB}" type="datetimeFigureOut">
              <a:rPr lang="es-ES" smtClean="0"/>
              <a:pPr/>
              <a:t>23/09/2011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64DC2-9C69-4D91-B4C7-6F3C1881B3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976664" cy="11430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2"/>
                </a:solidFill>
                <a:latin typeface="Bookman Old Style" pitchFamily="18" charset="0"/>
              </a:rPr>
              <a:t>IGLESIA METODISTA DE MÉXICO</a:t>
            </a:r>
            <a:br>
              <a:rPr lang="es-ES" sz="2400" b="1" dirty="0" smtClean="0">
                <a:solidFill>
                  <a:schemeClr val="tx2"/>
                </a:solidFill>
                <a:latin typeface="Bookman Old Style" pitchFamily="18" charset="0"/>
              </a:rPr>
            </a:br>
            <a:r>
              <a:rPr lang="es-ES" sz="2400" b="1" dirty="0" smtClean="0">
                <a:solidFill>
                  <a:srgbClr val="C00000"/>
                </a:solidFill>
                <a:latin typeface="Bookman Old Style" pitchFamily="18" charset="0"/>
              </a:rPr>
              <a:t>Dirección de Archivo e Historia</a:t>
            </a:r>
            <a:endParaRPr lang="es-ES" sz="2400" b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95536" y="1772816"/>
            <a:ext cx="3960440" cy="41044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Obispo: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Raúl García de Ochoa</a:t>
            </a:r>
          </a:p>
          <a:p>
            <a:pPr algn="ctr">
              <a:buNone/>
            </a:pP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Directora: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Lilia Palos de Ortega</a:t>
            </a:r>
          </a:p>
          <a:p>
            <a:pPr algn="ctr">
              <a:buNone/>
            </a:pP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    Se complacen en invitarle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a:</a:t>
            </a:r>
            <a:endParaRPr lang="es-ES" sz="1400" b="1" i="1" dirty="0" smtClean="0">
              <a:solidFill>
                <a:srgbClr val="002060"/>
              </a:solidFill>
              <a:latin typeface="Book Antiqua" pitchFamily="18" charset="0"/>
              <a:cs typeface="Aharoni" pitchFamily="2" charset="-79"/>
            </a:endParaRPr>
          </a:p>
          <a:p>
            <a:pPr algn="ctr">
              <a:buNone/>
            </a:pP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EL CULTO DE DEDICACIÓN</a:t>
            </a:r>
          </a:p>
          <a:p>
            <a:pPr algn="ctr">
              <a:buNone/>
            </a:pP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     Y CEREMONIA DE       </a:t>
            </a:r>
          </a:p>
          <a:p>
            <a:pPr algn="ctr">
              <a:buNone/>
            </a:pPr>
            <a:r>
              <a:rPr lang="es-ES" sz="1400" b="1" i="1" dirty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</a:t>
            </a:r>
            <a:r>
              <a:rPr lang="es-ES" sz="14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      INAUGURACIÓN</a:t>
            </a:r>
          </a:p>
          <a:p>
            <a:pPr algn="ctr">
              <a:buNone/>
            </a:pPr>
            <a:r>
              <a:rPr lang="es-ES" sz="16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De las nuevas instalaciones del</a:t>
            </a:r>
          </a:p>
          <a:p>
            <a:pPr algn="ctr">
              <a:buNone/>
            </a:pPr>
            <a:r>
              <a:rPr lang="es-ES" sz="18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</a:t>
            </a:r>
            <a:r>
              <a:rPr lang="es-E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Aharoni" pitchFamily="2" charset="-79"/>
              </a:rPr>
              <a:t>ARCHIVO Y BIBLIOTECA            </a:t>
            </a:r>
            <a:r>
              <a:rPr lang="es-E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Aharoni" pitchFamily="2" charset="-79"/>
              </a:rPr>
              <a:t>NACIONAL </a:t>
            </a:r>
            <a:r>
              <a:rPr lang="es-E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Aharoni" pitchFamily="2" charset="-79"/>
              </a:rPr>
              <a:t>DE LA      </a:t>
            </a:r>
          </a:p>
          <a:p>
            <a:pPr algn="ctr">
              <a:buNone/>
            </a:pPr>
            <a:r>
              <a:rPr lang="es-E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Aharoni" pitchFamily="2" charset="-79"/>
              </a:rPr>
              <a:t> </a:t>
            </a:r>
            <a:r>
              <a:rPr lang="es-E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Aharoni" pitchFamily="2" charset="-79"/>
              </a:rPr>
              <a:t>                IMMAR</a:t>
            </a:r>
          </a:p>
          <a:p>
            <a:pPr algn="ctr">
              <a:buNone/>
            </a:pPr>
            <a:r>
              <a:rPr lang="es-ES" sz="12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A las 12.00 horas  del 22 de octubre 2011 .</a:t>
            </a:r>
          </a:p>
          <a:p>
            <a:pPr algn="ctr">
              <a:buNone/>
            </a:pPr>
            <a:r>
              <a:rPr lang="es-ES" sz="16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En </a:t>
            </a:r>
            <a:r>
              <a:rPr lang="es-ES" sz="1600" b="1" i="1" dirty="0" err="1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Sadi</a:t>
            </a:r>
            <a:r>
              <a:rPr lang="es-ES" sz="16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</a:t>
            </a:r>
            <a:r>
              <a:rPr lang="es-ES" sz="1600" b="1" i="1" dirty="0" err="1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Carnot</a:t>
            </a:r>
            <a:r>
              <a:rPr lang="es-ES" sz="16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73, Col. S. Rafael,</a:t>
            </a:r>
          </a:p>
          <a:p>
            <a:pPr algn="ctr">
              <a:buNone/>
            </a:pPr>
            <a:r>
              <a:rPr lang="es-ES" sz="1600" b="1" i="1" dirty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</a:t>
            </a:r>
            <a:r>
              <a:rPr lang="es-ES" sz="1600" b="1" i="1" dirty="0" smtClean="0">
                <a:solidFill>
                  <a:srgbClr val="002060"/>
                </a:solidFill>
                <a:latin typeface="Book Antiqua" pitchFamily="18" charset="0"/>
                <a:cs typeface="Aharoni" pitchFamily="2" charset="-79"/>
              </a:rPr>
              <a:t>           Ciudad de México</a:t>
            </a:r>
            <a:r>
              <a:rPr lang="es-ES" sz="1600" b="1" i="1" dirty="0" smtClean="0">
                <a:solidFill>
                  <a:schemeClr val="tx2"/>
                </a:solidFill>
                <a:latin typeface="Book Antiqua" pitchFamily="18" charset="0"/>
                <a:cs typeface="Aharoni" pitchFamily="2" charset="-79"/>
              </a:rPr>
              <a:t>.      </a:t>
            </a:r>
          </a:p>
          <a:p>
            <a:pPr>
              <a:buNone/>
            </a:pPr>
            <a:endParaRPr lang="es-ES" sz="2000" b="1" i="1" dirty="0" smtClean="0">
              <a:solidFill>
                <a:schemeClr val="tx2"/>
              </a:solidFill>
              <a:latin typeface="Book Antiqua" pitchFamily="18" charset="0"/>
              <a:cs typeface="Aharoni" pitchFamily="2" charset="-79"/>
            </a:endParaRPr>
          </a:p>
          <a:p>
            <a:pPr>
              <a:buNone/>
            </a:pPr>
            <a:endParaRPr lang="es-ES" sz="2000" b="1" i="1" dirty="0">
              <a:solidFill>
                <a:schemeClr val="tx2"/>
              </a:solidFill>
              <a:latin typeface="Book Antiqua" pitchFamily="18" charset="0"/>
              <a:cs typeface="Aharoni" pitchFamily="2" charset="-79"/>
            </a:endParaRPr>
          </a:p>
        </p:txBody>
      </p:sp>
      <p:pic>
        <p:nvPicPr>
          <p:cNvPr id="1026" name="Picture 2" descr="C:\Users\marandela\Pictures\iglesia metodist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260648"/>
            <a:ext cx="1536209" cy="1495425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5004048" y="3933056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Cambria" pitchFamily="18" charset="0"/>
              </a:rPr>
              <a:t>Y  de una sangre ha hecho todo el linaje de los hombres, para que  habiten sobre toda la faz de la tierra; y les ha prefijado el orden de los tiempos, y los límites de su habitación; para que busquen a Dios. Hechos 17:26-27</a:t>
            </a:r>
            <a:endParaRPr lang="es-ES" sz="1400" dirty="0">
              <a:latin typeface="Cambria" pitchFamily="18" charset="0"/>
            </a:endParaRPr>
          </a:p>
        </p:txBody>
      </p:sp>
      <p:pic>
        <p:nvPicPr>
          <p:cNvPr id="14" name="13 Imagen" descr="Qunram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855166">
            <a:off x="688173" y="5222450"/>
            <a:ext cx="1070455" cy="1279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15 Imagen" descr="logotip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5770569"/>
            <a:ext cx="1172235" cy="687355"/>
          </a:xfrm>
          <a:prstGeom prst="rect">
            <a:avLst/>
          </a:prstGeom>
        </p:spPr>
      </p:pic>
      <p:pic>
        <p:nvPicPr>
          <p:cNvPr id="18" name="17 Imagen" descr="ghjg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5589240"/>
            <a:ext cx="1496880" cy="907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18 Imagen" descr="documentos-antiguos-firmas-bonos-y-acciones_fcc62a9617_2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E2CEB3"/>
              </a:clrFrom>
              <a:clrTo>
                <a:srgbClr val="E2CEB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8" y="5373216"/>
            <a:ext cx="641919" cy="868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19 Imagen" descr="bible111.gif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/>
          </a:blip>
          <a:stretch>
            <a:fillRect/>
          </a:stretch>
        </p:blipFill>
        <p:spPr>
          <a:xfrm>
            <a:off x="4572000" y="1772816"/>
            <a:ext cx="3888432" cy="1991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21 Imagen" descr="antiguas-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5373216"/>
            <a:ext cx="1289720" cy="846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22 Imagen" descr="FOTOGR~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96336" y="5085184"/>
            <a:ext cx="1224136" cy="764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126</Words>
  <Application>Microsoft Office PowerPoint</Application>
  <PresentationFormat>Presentación en pantalla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IGLESIA METODISTA DE MÉXICO Dirección de Archivo e Historia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IGLESIA METODISTA DE MÉXICO Dirección de Archivo e Historia</dc:title>
  <dc:creator>marandela</dc:creator>
  <cp:lastModifiedBy>RUBEN</cp:lastModifiedBy>
  <cp:revision>15</cp:revision>
  <dcterms:created xsi:type="dcterms:W3CDTF">2011-09-22T23:56:05Z</dcterms:created>
  <dcterms:modified xsi:type="dcterms:W3CDTF">2011-09-23T19:16:53Z</dcterms:modified>
</cp:coreProperties>
</file>