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57"/>
  </p:notesMasterIdLst>
  <p:sldIdLst>
    <p:sldId id="256" r:id="rId2"/>
    <p:sldId id="304" r:id="rId3"/>
    <p:sldId id="305" r:id="rId4"/>
    <p:sldId id="257" r:id="rId5"/>
    <p:sldId id="258" r:id="rId6"/>
    <p:sldId id="284" r:id="rId7"/>
    <p:sldId id="285" r:id="rId8"/>
    <p:sldId id="288" r:id="rId9"/>
    <p:sldId id="286" r:id="rId10"/>
    <p:sldId id="287" r:id="rId11"/>
    <p:sldId id="259" r:id="rId12"/>
    <p:sldId id="260" r:id="rId13"/>
    <p:sldId id="300" r:id="rId14"/>
    <p:sldId id="301" r:id="rId15"/>
    <p:sldId id="302" r:id="rId16"/>
    <p:sldId id="282" r:id="rId17"/>
    <p:sldId id="307" r:id="rId18"/>
    <p:sldId id="303" r:id="rId19"/>
    <p:sldId id="308" r:id="rId20"/>
    <p:sldId id="261" r:id="rId21"/>
    <p:sldId id="262" r:id="rId22"/>
    <p:sldId id="309" r:id="rId23"/>
    <p:sldId id="263" r:id="rId24"/>
    <p:sldId id="310" r:id="rId25"/>
    <p:sldId id="264" r:id="rId26"/>
    <p:sldId id="265" r:id="rId27"/>
    <p:sldId id="266" r:id="rId28"/>
    <p:sldId id="267" r:id="rId29"/>
    <p:sldId id="268" r:id="rId30"/>
    <p:sldId id="269" r:id="rId31"/>
    <p:sldId id="270" r:id="rId32"/>
    <p:sldId id="271" r:id="rId33"/>
    <p:sldId id="272" r:id="rId34"/>
    <p:sldId id="273" r:id="rId35"/>
    <p:sldId id="274" r:id="rId36"/>
    <p:sldId id="283" r:id="rId37"/>
    <p:sldId id="275" r:id="rId38"/>
    <p:sldId id="276" r:id="rId39"/>
    <p:sldId id="277" r:id="rId40"/>
    <p:sldId id="296" r:id="rId41"/>
    <p:sldId id="297" r:id="rId42"/>
    <p:sldId id="298" r:id="rId43"/>
    <p:sldId id="299" r:id="rId44"/>
    <p:sldId id="278" r:id="rId45"/>
    <p:sldId id="279" r:id="rId46"/>
    <p:sldId id="280" r:id="rId47"/>
    <p:sldId id="289" r:id="rId48"/>
    <p:sldId id="281" r:id="rId49"/>
    <p:sldId id="291" r:id="rId50"/>
    <p:sldId id="292" r:id="rId51"/>
    <p:sldId id="293" r:id="rId52"/>
    <p:sldId id="294" r:id="rId53"/>
    <p:sldId id="295" r:id="rId54"/>
    <p:sldId id="290" r:id="rId55"/>
    <p:sldId id="306" r:id="rId56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062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F224FF-9B2C-4641-9FD3-B19443EDE15F}" type="datetimeFigureOut">
              <a:rPr lang="es-MX" smtClean="0"/>
              <a:t>26/01/2012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39B7E2-D9B4-4928-9080-6DF36B3BE69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75466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39B7E2-D9B4-4928-9080-6DF36B3BE692}" type="slidenum">
              <a:rPr lang="es-MX" smtClean="0"/>
              <a:t>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641326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39B7E2-D9B4-4928-9080-6DF36B3BE692}" type="slidenum">
              <a:rPr lang="es-MX" smtClean="0"/>
              <a:t>2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358913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39B7E2-D9B4-4928-9080-6DF36B3BE692}" type="slidenum">
              <a:rPr lang="es-MX" smtClean="0"/>
              <a:t>3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726852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39B7E2-D9B4-4928-9080-6DF36B3BE692}" type="slidenum">
              <a:rPr lang="es-MX" smtClean="0"/>
              <a:t>4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366949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39B7E2-D9B4-4928-9080-6DF36B3BE692}" type="slidenum">
              <a:rPr lang="es-MX" smtClean="0"/>
              <a:t>5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577289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39B7E2-D9B4-4928-9080-6DF36B3BE692}" type="slidenum">
              <a:rPr lang="es-MX" smtClean="0"/>
              <a:t>6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636674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39B7E2-D9B4-4928-9080-6DF36B3BE692}" type="slidenum">
              <a:rPr lang="es-MX" smtClean="0"/>
              <a:t>7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175453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39B7E2-D9B4-4928-9080-6DF36B3BE692}" type="slidenum">
              <a:rPr lang="es-MX" smtClean="0"/>
              <a:t>8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174294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39B7E2-D9B4-4928-9080-6DF36B3BE692}" type="slidenum">
              <a:rPr lang="es-MX" smtClean="0"/>
              <a:t>9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750002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39B7E2-D9B4-4928-9080-6DF36B3BE692}" type="slidenum">
              <a:rPr lang="es-MX" smtClean="0"/>
              <a:t>10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483242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39B7E2-D9B4-4928-9080-6DF36B3BE692}" type="slidenum">
              <a:rPr lang="es-MX" smtClean="0"/>
              <a:t>11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655602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39B7E2-D9B4-4928-9080-6DF36B3BE692}" type="slidenum">
              <a:rPr lang="es-MX" smtClean="0"/>
              <a:t>12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372375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39B7E2-D9B4-4928-9080-6DF36B3BE692}" type="slidenum">
              <a:rPr lang="es-MX" smtClean="0"/>
              <a:t>13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850403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39B7E2-D9B4-4928-9080-6DF36B3BE692}" type="slidenum">
              <a:rPr lang="es-MX" smtClean="0"/>
              <a:t>14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742812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39B7E2-D9B4-4928-9080-6DF36B3BE692}" type="slidenum">
              <a:rPr lang="es-MX" smtClean="0"/>
              <a:t>15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892936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39B7E2-D9B4-4928-9080-6DF36B3BE692}" type="slidenum">
              <a:rPr lang="es-MX" smtClean="0"/>
              <a:t>16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255930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39B7E2-D9B4-4928-9080-6DF36B3BE692}" type="slidenum">
              <a:rPr lang="es-MX" smtClean="0"/>
              <a:t>17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8141580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39B7E2-D9B4-4928-9080-6DF36B3BE692}" type="slidenum">
              <a:rPr lang="es-MX" smtClean="0"/>
              <a:t>18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6943098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39B7E2-D9B4-4928-9080-6DF36B3BE692}" type="slidenum">
              <a:rPr lang="es-MX" smtClean="0"/>
              <a:t>19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9430770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39B7E2-D9B4-4928-9080-6DF36B3BE692}" type="slidenum">
              <a:rPr lang="es-MX" smtClean="0"/>
              <a:t>20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8843818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39B7E2-D9B4-4928-9080-6DF36B3BE692}" type="slidenum">
              <a:rPr lang="es-MX" smtClean="0"/>
              <a:t>21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7228037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39B7E2-D9B4-4928-9080-6DF36B3BE692}" type="slidenum">
              <a:rPr lang="es-MX" smtClean="0"/>
              <a:t>22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113473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39B7E2-D9B4-4928-9080-6DF36B3BE692}" type="slidenum">
              <a:rPr lang="es-MX" smtClean="0"/>
              <a:t>23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0221305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39B7E2-D9B4-4928-9080-6DF36B3BE692}" type="slidenum">
              <a:rPr lang="es-MX" smtClean="0"/>
              <a:t>24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4219398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39B7E2-D9B4-4928-9080-6DF36B3BE692}" type="slidenum">
              <a:rPr lang="es-MX" smtClean="0"/>
              <a:t>25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1408732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39B7E2-D9B4-4928-9080-6DF36B3BE692}" type="slidenum">
              <a:rPr lang="es-MX" smtClean="0"/>
              <a:t>26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819546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39B7E2-D9B4-4928-9080-6DF36B3BE692}" type="slidenum">
              <a:rPr lang="es-MX" smtClean="0"/>
              <a:t>27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7902949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39B7E2-D9B4-4928-9080-6DF36B3BE692}" type="slidenum">
              <a:rPr lang="es-MX" smtClean="0"/>
              <a:t>28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0360969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39B7E2-D9B4-4928-9080-6DF36B3BE692}" type="slidenum">
              <a:rPr lang="es-MX" smtClean="0"/>
              <a:t>29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3325297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39B7E2-D9B4-4928-9080-6DF36B3BE692}" type="slidenum">
              <a:rPr lang="es-MX" smtClean="0"/>
              <a:t>30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4411681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39B7E2-D9B4-4928-9080-6DF36B3BE692}" type="slidenum">
              <a:rPr lang="es-MX" smtClean="0"/>
              <a:t>31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729535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39B7E2-D9B4-4928-9080-6DF36B3BE692}" type="slidenum">
              <a:rPr lang="es-MX" smtClean="0"/>
              <a:t>32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4522320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39B7E2-D9B4-4928-9080-6DF36B3BE692}" type="slidenum">
              <a:rPr lang="es-MX" smtClean="0"/>
              <a:t>33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7827364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39B7E2-D9B4-4928-9080-6DF36B3BE692}" type="slidenum">
              <a:rPr lang="es-MX" smtClean="0"/>
              <a:t>34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5465794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39B7E2-D9B4-4928-9080-6DF36B3BE692}" type="slidenum">
              <a:rPr lang="es-MX" smtClean="0"/>
              <a:t>35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6523051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39B7E2-D9B4-4928-9080-6DF36B3BE692}" type="slidenum">
              <a:rPr lang="es-MX" smtClean="0"/>
              <a:t>36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6697190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39B7E2-D9B4-4928-9080-6DF36B3BE692}" type="slidenum">
              <a:rPr lang="es-MX" smtClean="0"/>
              <a:t>37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587851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39B7E2-D9B4-4928-9080-6DF36B3BE692}" type="slidenum">
              <a:rPr lang="es-MX" smtClean="0"/>
              <a:t>38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097145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39B7E2-D9B4-4928-9080-6DF36B3BE692}" type="slidenum">
              <a:rPr lang="es-MX" smtClean="0"/>
              <a:t>39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9328910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39B7E2-D9B4-4928-9080-6DF36B3BE692}" type="slidenum">
              <a:rPr lang="es-MX" smtClean="0"/>
              <a:t>40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4390998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39B7E2-D9B4-4928-9080-6DF36B3BE692}" type="slidenum">
              <a:rPr lang="es-MX" smtClean="0"/>
              <a:t>41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5385820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39B7E2-D9B4-4928-9080-6DF36B3BE692}" type="slidenum">
              <a:rPr lang="es-MX" smtClean="0"/>
              <a:t>42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2410514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39B7E2-D9B4-4928-9080-6DF36B3BE692}" type="slidenum">
              <a:rPr lang="es-MX" smtClean="0"/>
              <a:t>43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6641964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39B7E2-D9B4-4928-9080-6DF36B3BE692}" type="slidenum">
              <a:rPr lang="es-MX" smtClean="0"/>
              <a:t>44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2710682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39B7E2-D9B4-4928-9080-6DF36B3BE692}" type="slidenum">
              <a:rPr lang="es-MX" smtClean="0"/>
              <a:t>45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8300425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39B7E2-D9B4-4928-9080-6DF36B3BE692}" type="slidenum">
              <a:rPr lang="es-MX" smtClean="0"/>
              <a:t>46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44597907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39B7E2-D9B4-4928-9080-6DF36B3BE692}" type="slidenum">
              <a:rPr lang="es-MX" smtClean="0"/>
              <a:t>47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6504253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39B7E2-D9B4-4928-9080-6DF36B3BE692}" type="slidenum">
              <a:rPr lang="es-MX" smtClean="0"/>
              <a:t>48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27507088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39B7E2-D9B4-4928-9080-6DF36B3BE692}" type="slidenum">
              <a:rPr lang="es-MX" smtClean="0"/>
              <a:t>49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61324008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39B7E2-D9B4-4928-9080-6DF36B3BE692}" type="slidenum">
              <a:rPr lang="es-MX" smtClean="0"/>
              <a:t>50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18110593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39B7E2-D9B4-4928-9080-6DF36B3BE692}" type="slidenum">
              <a:rPr lang="es-MX" smtClean="0"/>
              <a:t>51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0149872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39B7E2-D9B4-4928-9080-6DF36B3BE692}" type="slidenum">
              <a:rPr lang="es-MX" smtClean="0"/>
              <a:t>52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15484830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39B7E2-D9B4-4928-9080-6DF36B3BE692}" type="slidenum">
              <a:rPr lang="es-MX" smtClean="0"/>
              <a:t>53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687474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39B7E2-D9B4-4928-9080-6DF36B3BE692}" type="slidenum">
              <a:rPr lang="es-MX" smtClean="0"/>
              <a:t>54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19920785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39B7E2-D9B4-4928-9080-6DF36B3BE692}" type="slidenum">
              <a:rPr lang="es-MX" smtClean="0"/>
              <a:t>55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728488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4 Rectángulo redondeado"/>
          <p:cNvSpPr/>
          <p:nvPr/>
        </p:nvSpPr>
        <p:spPr>
          <a:xfrm>
            <a:off x="304802" y="329185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9 Rectángulo redondeado"/>
          <p:cNvSpPr/>
          <p:nvPr/>
        </p:nvSpPr>
        <p:spPr>
          <a:xfrm>
            <a:off x="418597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4 Título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0" name="19 Subtítulo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19" name="18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48C1453-CC19-4874-AA44-8757A22DC21B}" type="datetimeFigureOut">
              <a:rPr lang="es-MX" smtClean="0"/>
              <a:t>26/01/2012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11" name="1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33792FD-6775-4BC9-9E06-75AC5CF92E93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48C1453-CC19-4874-AA44-8757A22DC21B}" type="datetimeFigureOut">
              <a:rPr lang="es-MX" smtClean="0"/>
              <a:t>26/01/2012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33792FD-6775-4BC9-9E06-75AC5CF92E93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3 Rectángulo redondeado"/>
          <p:cNvSpPr/>
          <p:nvPr/>
        </p:nvSpPr>
        <p:spPr>
          <a:xfrm>
            <a:off x="304802" y="329185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10 Rectángulo redondeado"/>
          <p:cNvSpPr/>
          <p:nvPr/>
        </p:nvSpPr>
        <p:spPr>
          <a:xfrm>
            <a:off x="418597" y="434163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48C1453-CC19-4874-AA44-8757A22DC21B}" type="datetimeFigureOut">
              <a:rPr lang="es-MX" smtClean="0"/>
              <a:t>26/01/2012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33792FD-6775-4BC9-9E06-75AC5CF92E93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48C1453-CC19-4874-AA44-8757A22DC21B}" type="datetimeFigureOut">
              <a:rPr lang="es-MX" smtClean="0"/>
              <a:t>26/01/2012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33792FD-6775-4BC9-9E06-75AC5CF92E93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48C1453-CC19-4874-AA44-8757A22DC21B}" type="datetimeFigureOut">
              <a:rPr lang="es-MX" smtClean="0"/>
              <a:t>26/01/2012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33792FD-6775-4BC9-9E06-75AC5CF92E93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48C1453-CC19-4874-AA44-8757A22DC21B}" type="datetimeFigureOut">
              <a:rPr lang="es-MX" smtClean="0"/>
              <a:t>26/01/2012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33792FD-6775-4BC9-9E06-75AC5CF92E93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 redondeado"/>
          <p:cNvSpPr/>
          <p:nvPr/>
        </p:nvSpPr>
        <p:spPr>
          <a:xfrm>
            <a:off x="304802" y="329185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48C1453-CC19-4874-AA44-8757A22DC21B}" type="datetimeFigureOut">
              <a:rPr lang="es-MX" smtClean="0"/>
              <a:t>26/01/2012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33792FD-6775-4BC9-9E06-75AC5CF92E93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5538847" y="1447803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761374" y="930145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48C1453-CC19-4874-AA44-8757A22DC21B}" type="datetimeFigureOut">
              <a:rPr lang="es-MX" smtClean="0"/>
              <a:t>26/01/2012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33792FD-6775-4BC9-9E06-75AC5CF92E93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4 Rectángulo redondeado"/>
          <p:cNvSpPr/>
          <p:nvPr/>
        </p:nvSpPr>
        <p:spPr>
          <a:xfrm>
            <a:off x="304802" y="329185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10 Redondear rectángulo de esquina sencilla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1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48C1453-CC19-4874-AA44-8757A22DC21B}" type="datetimeFigureOut">
              <a:rPr lang="es-MX" smtClean="0"/>
              <a:t>26/01/2012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33792FD-6775-4BC9-9E06-75AC5CF92E93}" type="slidenum">
              <a:rPr lang="es-MX" smtClean="0"/>
              <a:t>‹Nº›</a:t>
            </a:fld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s-ES" smtClean="0"/>
              <a:t>Haga clic en el icono para agregar una imagen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48C1453-CC19-4874-AA44-8757A22DC21B}" type="datetimeFigureOut">
              <a:rPr lang="es-MX" smtClean="0"/>
              <a:t>26/01/2012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33792FD-6775-4BC9-9E06-75AC5CF92E93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533405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33400" y="533403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48C1453-CC19-4874-AA44-8757A22DC21B}" type="datetimeFigureOut">
              <a:rPr lang="es-MX" smtClean="0"/>
              <a:t>26/01/2012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33792FD-6775-4BC9-9E06-75AC5CF92E93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 redondeado"/>
          <p:cNvSpPr/>
          <p:nvPr/>
        </p:nvSpPr>
        <p:spPr>
          <a:xfrm>
            <a:off x="304802" y="329185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Rectángulo redondeado"/>
          <p:cNvSpPr/>
          <p:nvPr/>
        </p:nvSpPr>
        <p:spPr>
          <a:xfrm>
            <a:off x="418597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12 Marcador de título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25" name="24 Marcador de fecha"/>
          <p:cNvSpPr>
            <a:spLocks noGrp="1"/>
          </p:cNvSpPr>
          <p:nvPr>
            <p:ph type="dt" sz="half" idx="2"/>
          </p:nvPr>
        </p:nvSpPr>
        <p:spPr>
          <a:xfrm>
            <a:off x="3776328" y="6111876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A48C1453-CC19-4874-AA44-8757A22DC21B}" type="datetimeFigureOut">
              <a:rPr lang="es-MX" smtClean="0"/>
              <a:t>26/01/2012</a:t>
            </a:fld>
            <a:endParaRPr lang="es-MX"/>
          </a:p>
        </p:txBody>
      </p:sp>
      <p:sp>
        <p:nvSpPr>
          <p:cNvPr id="18" name="17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6062328" y="6111876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348328" y="6111876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33792FD-6775-4BC9-9E06-75AC5CF92E93}" type="slidenum">
              <a:rPr lang="es-MX" smtClean="0"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gif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541864"/>
          </a:xfrm>
        </p:spPr>
        <p:txBody>
          <a:bodyPr>
            <a:normAutofit fontScale="90000"/>
          </a:bodyPr>
          <a:lstStyle/>
          <a:p>
            <a:pPr algn="ctr"/>
            <a:r>
              <a:rPr lang="es-MX" dirty="0" smtClean="0"/>
              <a:t>Iglesia Metodista</a:t>
            </a:r>
            <a:br>
              <a:rPr lang="es-MX" dirty="0" smtClean="0"/>
            </a:br>
            <a:r>
              <a:rPr lang="es-MX" dirty="0" smtClean="0"/>
              <a:t>El Buen </a:t>
            </a:r>
            <a:r>
              <a:rPr lang="es-MX" dirty="0" smtClean="0"/>
              <a:t>Pastor, Puebla</a:t>
            </a:r>
            <a:r>
              <a:rPr lang="es-MX" dirty="0" smtClean="0"/>
              <a:t/>
            </a:r>
            <a:br>
              <a:rPr lang="es-MX" dirty="0" smtClean="0"/>
            </a:br>
            <a:r>
              <a:rPr lang="es-MX" dirty="0" smtClean="0"/>
              <a:t>1963        </a:t>
            </a:r>
            <a:r>
              <a:rPr lang="es-MX" sz="2700" dirty="0" smtClean="0"/>
              <a:t>49 Aniversario         </a:t>
            </a:r>
            <a:r>
              <a:rPr lang="es-MX" dirty="0" smtClean="0"/>
              <a:t>2012</a:t>
            </a:r>
            <a:endParaRPr lang="es-MX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445040"/>
            <a:ext cx="3744416" cy="4568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77320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9000">
        <p:fade/>
      </p:transition>
    </mc:Choice>
    <mc:Fallback>
      <p:transition spd="med" advClick="0" advTm="9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541864"/>
          </a:xfrm>
        </p:spPr>
        <p:txBody>
          <a:bodyPr>
            <a:normAutofit/>
          </a:bodyPr>
          <a:lstStyle/>
          <a:p>
            <a:pPr algn="ctr"/>
            <a:r>
              <a:rPr lang="es-MX" dirty="0" smtClean="0"/>
              <a:t>Dedicación del templo, 197_</a:t>
            </a:r>
            <a:br>
              <a:rPr lang="es-MX" dirty="0" smtClean="0"/>
            </a:br>
            <a:r>
              <a:rPr lang="es-MX" sz="2200" dirty="0" smtClean="0"/>
              <a:t>Participación del Coro de Emanuel</a:t>
            </a:r>
            <a:endParaRPr lang="es-MX" sz="2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 dirty="0"/>
          </a:p>
        </p:txBody>
      </p:sp>
      <p:pic>
        <p:nvPicPr>
          <p:cNvPr id="2050" name="Picture 2" descr="C:\Users\usuario\Documents\historia el buen pastor\fotos ebp\dedicación 197_000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476671"/>
            <a:ext cx="3600399" cy="5062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86657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9000">
        <p:fade/>
      </p:transition>
    </mc:Choice>
    <mc:Fallback>
      <p:transition spd="med" advClick="0" advTm="9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541864"/>
          </a:xfrm>
        </p:spPr>
        <p:txBody>
          <a:bodyPr/>
          <a:lstStyle/>
          <a:p>
            <a:pPr algn="ctr"/>
            <a:r>
              <a:rPr lang="es-MX" dirty="0" smtClean="0"/>
              <a:t>Navidad, 197_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 dirty="0"/>
          </a:p>
        </p:txBody>
      </p:sp>
      <p:pic>
        <p:nvPicPr>
          <p:cNvPr id="3074" name="Picture 2" descr="C:\Users\usuario\Documents\historia el buen pastor\fotos ebp\dedicación 197_000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598" y="476672"/>
            <a:ext cx="7652834" cy="5461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66039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9000">
        <p:fade/>
      </p:transition>
    </mc:Choice>
    <mc:Fallback>
      <p:transition spd="med" advClick="0" advTm="9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541864"/>
          </a:xfrm>
        </p:spPr>
        <p:txBody>
          <a:bodyPr>
            <a:normAutofit fontScale="90000"/>
          </a:bodyPr>
          <a:lstStyle/>
          <a:p>
            <a:pPr algn="ctr"/>
            <a:r>
              <a:rPr lang="es-MX" dirty="0" smtClean="0"/>
              <a:t>Templo  </a:t>
            </a:r>
            <a:br>
              <a:rPr lang="es-MX" dirty="0" smtClean="0"/>
            </a:br>
            <a:r>
              <a:rPr lang="es-MX" dirty="0" smtClean="0"/>
              <a:t>25 Poniente  </a:t>
            </a:r>
            <a:r>
              <a:rPr lang="es-MX" dirty="0" smtClean="0"/>
              <a:t>4103</a:t>
            </a:r>
            <a:br>
              <a:rPr lang="es-MX" dirty="0" smtClean="0"/>
            </a:br>
            <a:r>
              <a:rPr lang="es-MX" dirty="0" smtClean="0"/>
              <a:t>198_</a:t>
            </a:r>
            <a:endParaRPr lang="es-MX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911" y="404665"/>
            <a:ext cx="8236548" cy="4392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918372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9000">
        <p:fade/>
      </p:transition>
    </mc:Choice>
    <mc:Fallback>
      <p:transition spd="med" advClick="0" advTm="9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MX" dirty="0" smtClean="0"/>
              <a:t>Parte de la congregación</a:t>
            </a:r>
            <a:br>
              <a:rPr lang="es-MX" dirty="0" smtClean="0"/>
            </a:br>
            <a:r>
              <a:rPr lang="es-MX" dirty="0" smtClean="0"/>
              <a:t>2005</a:t>
            </a:r>
            <a:endParaRPr lang="es-MX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543" y="476672"/>
            <a:ext cx="8256916" cy="439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358106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9000">
        <p:fade/>
      </p:transition>
    </mc:Choice>
    <mc:Fallback>
      <p:transition spd="med" advClick="0" advTm="9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469856"/>
          </a:xfrm>
        </p:spPr>
        <p:txBody>
          <a:bodyPr/>
          <a:lstStyle/>
          <a:p>
            <a:pPr algn="ctr"/>
            <a:r>
              <a:rPr lang="es-MX" dirty="0" smtClean="0"/>
              <a:t>Parte de la congregación</a:t>
            </a:r>
            <a:br>
              <a:rPr lang="es-MX" dirty="0" smtClean="0"/>
            </a:br>
            <a:r>
              <a:rPr lang="es-MX" dirty="0" smtClean="0"/>
              <a:t>2009</a:t>
            </a:r>
            <a:endParaRPr lang="es-MX" dirty="0"/>
          </a:p>
        </p:txBody>
      </p:sp>
      <p:pic>
        <p:nvPicPr>
          <p:cNvPr id="29698" name="Picture 2" descr="C:\Users\usuario\Documents\historia el buen pastor\fotos ebp\ebp 2009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764703"/>
            <a:ext cx="8291263" cy="3677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60782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9000">
        <p:fade/>
      </p:transition>
    </mc:Choice>
    <mc:Fallback>
      <p:transition spd="med" advClick="0" advTm="9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541864"/>
          </a:xfrm>
        </p:spPr>
        <p:txBody>
          <a:bodyPr/>
          <a:lstStyle/>
          <a:p>
            <a:pPr algn="ctr"/>
            <a:r>
              <a:rPr lang="es-MX" dirty="0" smtClean="0"/>
              <a:t>Concierto de Navidad</a:t>
            </a:r>
            <a:endParaRPr lang="es-MX" dirty="0"/>
          </a:p>
        </p:txBody>
      </p:sp>
      <p:pic>
        <p:nvPicPr>
          <p:cNvPr id="30722" name="Picture 2" descr="C:\Users\usuario\Documents\historia el buen pastor\fotos ebp\fotosocoroigl\DCFC0362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76672"/>
            <a:ext cx="8255570" cy="4127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66156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9000">
        <p:fade/>
      </p:transition>
    </mc:Choice>
    <mc:Fallback>
      <p:transition spd="med" advClick="0" advTm="9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469856"/>
          </a:xfrm>
        </p:spPr>
        <p:txBody>
          <a:bodyPr>
            <a:normAutofit/>
          </a:bodyPr>
          <a:lstStyle/>
          <a:p>
            <a:r>
              <a:rPr lang="es-MX" sz="3200" dirty="0" smtClean="0"/>
              <a:t>Organista Areli Zavaleta </a:t>
            </a:r>
            <a:r>
              <a:rPr lang="es-MX" sz="3200" dirty="0" err="1" smtClean="0"/>
              <a:t>Tochijara</a:t>
            </a:r>
            <a:endParaRPr lang="es-MX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 dirty="0"/>
          </a:p>
        </p:txBody>
      </p:sp>
      <p:pic>
        <p:nvPicPr>
          <p:cNvPr id="33794" name="Picture 2" descr="C:\Users\usuario\Documents\historia el buen pastor\fotos ebp\fotosocoroigl\DCFC039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497596"/>
            <a:ext cx="4540422" cy="4766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33894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9000">
        <p:fade/>
      </p:transition>
    </mc:Choice>
    <mc:Fallback>
      <p:transition spd="med" advClick="0" advTm="9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541864"/>
          </a:xfrm>
        </p:spPr>
        <p:txBody>
          <a:bodyPr/>
          <a:lstStyle/>
          <a:p>
            <a:pPr algn="ctr"/>
            <a:r>
              <a:rPr lang="es-MX" dirty="0" smtClean="0"/>
              <a:t>Concierto de Navidad</a:t>
            </a:r>
            <a:endParaRPr lang="es-MX" dirty="0"/>
          </a:p>
        </p:txBody>
      </p:sp>
      <p:pic>
        <p:nvPicPr>
          <p:cNvPr id="31746" name="Picture 2" descr="C:\Users\usuario\Documents\historia el buen pastor\fotos ebp\fotosocoroigl\DCFC0378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939" y="476672"/>
            <a:ext cx="7986804" cy="504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29348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9000">
        <p:fade/>
      </p:transition>
    </mc:Choice>
    <mc:Fallback>
      <p:transition spd="med" advClick="0" advTm="9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541864"/>
          </a:xfrm>
        </p:spPr>
        <p:txBody>
          <a:bodyPr/>
          <a:lstStyle/>
          <a:p>
            <a:pPr algn="ctr"/>
            <a:r>
              <a:rPr lang="es-MX" dirty="0" smtClean="0"/>
              <a:t>Convivencia en la UMAD</a:t>
            </a:r>
            <a:endParaRPr lang="es-MX" dirty="0"/>
          </a:p>
        </p:txBody>
      </p:sp>
      <p:pic>
        <p:nvPicPr>
          <p:cNvPr id="32770" name="Picture 2" descr="C:\Users\usuario\Documents\historia el buen pastor\fotos ebp\fotosocoroigl\DCFC0412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476672"/>
            <a:ext cx="7200799" cy="54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44275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9000">
        <p:fade/>
      </p:transition>
    </mc:Choice>
    <mc:Fallback>
      <p:transition spd="med" advClick="0" advTm="9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MX" dirty="0" smtClean="0"/>
              <a:t>Calendario 2002</a:t>
            </a:r>
            <a:br>
              <a:rPr lang="es-MX" dirty="0" smtClean="0"/>
            </a:br>
            <a:endParaRPr lang="es-MX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531" y="476672"/>
            <a:ext cx="8332399" cy="432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5383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9000">
        <p:fade/>
      </p:transition>
    </mc:Choice>
    <mc:Fallback>
      <p:transition spd="med" advClick="0" advTm="9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541864"/>
          </a:xfrm>
        </p:spPr>
        <p:txBody>
          <a:bodyPr>
            <a:normAutofit fontScale="90000"/>
          </a:bodyPr>
          <a:lstStyle/>
          <a:p>
            <a:pPr algn="ctr"/>
            <a:r>
              <a:rPr lang="es-MX" dirty="0" smtClean="0"/>
              <a:t/>
            </a:r>
            <a:br>
              <a:rPr lang="es-MX" dirty="0" smtClean="0"/>
            </a:br>
            <a:r>
              <a:rPr lang="es-MX" dirty="0"/>
              <a:t/>
            </a:r>
            <a:br>
              <a:rPr lang="es-MX" dirty="0"/>
            </a:br>
            <a:r>
              <a:rPr lang="es-MX" dirty="0" smtClean="0"/>
              <a:t>                                                                        </a:t>
            </a:r>
            <a:br>
              <a:rPr lang="es-MX" dirty="0" smtClean="0"/>
            </a:br>
            <a:r>
              <a:rPr lang="es-MX" dirty="0" smtClean="0"/>
              <a:t>                                                       </a:t>
            </a:r>
            <a:r>
              <a:rPr lang="es-MX" dirty="0"/>
              <a:t/>
            </a:r>
            <a:br>
              <a:rPr lang="es-MX" dirty="0"/>
            </a:br>
            <a:r>
              <a:rPr lang="es-MX" dirty="0"/>
              <a:t>Miembros de la </a:t>
            </a:r>
            <a:r>
              <a:rPr lang="es-MX" dirty="0" smtClean="0"/>
              <a:t>congregación, </a:t>
            </a:r>
            <a:r>
              <a:rPr lang="es-MX" dirty="0"/>
              <a:t>en </a:t>
            </a:r>
            <a:r>
              <a:rPr lang="es-MX" dirty="0" smtClean="0"/>
              <a:t>caravana </a:t>
            </a:r>
            <a:r>
              <a:rPr lang="es-MX" dirty="0"/>
              <a:t>a los </a:t>
            </a:r>
            <a:r>
              <a:rPr lang="es-MX" dirty="0" smtClean="0"/>
              <a:t>EEUU, 199_</a:t>
            </a:r>
            <a:r>
              <a:rPr lang="es-MX" dirty="0"/>
              <a:t/>
            </a:r>
            <a:br>
              <a:rPr lang="es-MX" dirty="0"/>
            </a:br>
            <a:endParaRPr lang="es-MX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548680"/>
            <a:ext cx="8213353" cy="439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788303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9000">
        <p:fade/>
      </p:transition>
    </mc:Choice>
    <mc:Fallback>
      <p:transition spd="med" advClick="0" advTm="9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541864"/>
          </a:xfrm>
        </p:spPr>
        <p:txBody>
          <a:bodyPr/>
          <a:lstStyle/>
          <a:p>
            <a:pPr algn="ctr"/>
            <a:r>
              <a:rPr lang="es-MX" dirty="0" smtClean="0"/>
              <a:t>Divina juventud… </a:t>
            </a:r>
            <a:br>
              <a:rPr lang="es-MX" dirty="0" smtClean="0"/>
            </a:br>
            <a:r>
              <a:rPr lang="es-MX" dirty="0" smtClean="0"/>
              <a:t>del siglo pasado</a:t>
            </a:r>
            <a:endParaRPr lang="es-MX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727" y="476672"/>
            <a:ext cx="6630657" cy="496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652199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9000">
        <p:fade/>
      </p:transition>
    </mc:Choice>
    <mc:Fallback>
      <p:transition spd="med" advClick="0" advTm="9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541864"/>
          </a:xfrm>
        </p:spPr>
        <p:txBody>
          <a:bodyPr/>
          <a:lstStyle/>
          <a:p>
            <a:pPr algn="ctr"/>
            <a:r>
              <a:rPr lang="es-MX" dirty="0" smtClean="0"/>
              <a:t>Adolescencia…</a:t>
            </a:r>
            <a:br>
              <a:rPr lang="es-MX" dirty="0" smtClean="0"/>
            </a:br>
            <a:r>
              <a:rPr lang="es-MX" dirty="0" smtClean="0"/>
              <a:t>del siglo pasado</a:t>
            </a:r>
            <a:endParaRPr lang="es-MX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76672"/>
            <a:ext cx="6867546" cy="49507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610496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9000">
        <p:fade/>
      </p:transition>
    </mc:Choice>
    <mc:Fallback>
      <p:transition spd="med" advClick="0" advTm="9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541864"/>
          </a:xfrm>
        </p:spPr>
        <p:txBody>
          <a:bodyPr>
            <a:normAutofit/>
          </a:bodyPr>
          <a:lstStyle/>
          <a:p>
            <a:pPr algn="ctr"/>
            <a:r>
              <a:rPr lang="es-MX" sz="2000" dirty="0" smtClean="0"/>
              <a:t>Campamento Nacional de Ministerios, Sonora, 2005</a:t>
            </a:r>
            <a:r>
              <a:rPr lang="es-MX" dirty="0"/>
              <a:t/>
            </a:r>
            <a:br>
              <a:rPr lang="es-MX" dirty="0"/>
            </a:br>
            <a:r>
              <a:rPr lang="es-MX" sz="1400" dirty="0" err="1" smtClean="0"/>
              <a:t>Estephania</a:t>
            </a:r>
            <a:r>
              <a:rPr lang="es-MX" sz="1400" dirty="0" smtClean="0"/>
              <a:t> Herrera, Juliana </a:t>
            </a:r>
            <a:r>
              <a:rPr lang="es-MX" sz="1400" dirty="0" err="1" smtClean="0"/>
              <a:t>Vinay</a:t>
            </a:r>
            <a:r>
              <a:rPr lang="es-MX" sz="1400" dirty="0" smtClean="0"/>
              <a:t>, Tania </a:t>
            </a:r>
            <a:r>
              <a:rPr lang="es-MX" sz="1400" dirty="0" err="1" smtClean="0"/>
              <a:t>Rios</a:t>
            </a:r>
            <a:r>
              <a:rPr lang="es-MX" sz="1400" dirty="0" smtClean="0"/>
              <a:t>, Mildred de Román, Israel Gómez</a:t>
            </a:r>
            <a:endParaRPr lang="es-MX" sz="1400" dirty="0"/>
          </a:p>
        </p:txBody>
      </p:sp>
      <p:pic>
        <p:nvPicPr>
          <p:cNvPr id="1026" name="Picture 2" descr="C:\Users\usuario\Pictures\Mis escaneos\2012-01 (ene)\construcción0006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598" y="404663"/>
            <a:ext cx="7781833" cy="5502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43085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9000">
        <p:fade/>
      </p:transition>
    </mc:Choice>
    <mc:Fallback>
      <p:transition spd="med" advClick="0" advTm="9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541864"/>
          </a:xfrm>
        </p:spPr>
        <p:txBody>
          <a:bodyPr>
            <a:normAutofit fontScale="90000"/>
          </a:bodyPr>
          <a:lstStyle/>
          <a:p>
            <a:pPr algn="ctr"/>
            <a:r>
              <a:rPr lang="es-MX" dirty="0" smtClean="0"/>
              <a:t>Precursores del Programa Emaús en México, Pastor y miembros de nuestra congregación, 1989.</a:t>
            </a:r>
            <a:endParaRPr lang="es-MX" dirty="0"/>
          </a:p>
        </p:txBody>
      </p:sp>
      <p:pic>
        <p:nvPicPr>
          <p:cNvPr id="27650" name="Picture 2" descr="C:\Users\usuario\Documents\emaus\fotosemaus20aniv.gzlez\DSC01510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149" y="476672"/>
            <a:ext cx="7596245" cy="4536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6534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9000">
        <p:fade/>
      </p:transition>
    </mc:Choice>
    <mc:Fallback>
      <p:transition spd="med" advClick="0" advTm="9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446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514752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9000">
        <p:fade/>
      </p:transition>
    </mc:Choice>
    <mc:Fallback>
      <p:transition spd="med" advClick="0" advTm="900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541864"/>
          </a:xfrm>
        </p:spPr>
        <p:txBody>
          <a:bodyPr>
            <a:normAutofit fontScale="90000"/>
          </a:bodyPr>
          <a:lstStyle/>
          <a:p>
            <a:pPr algn="ctr"/>
            <a:r>
              <a:rPr lang="es-MX" dirty="0" smtClean="0"/>
              <a:t>Pastor laico David Romero Vélez</a:t>
            </a:r>
            <a:br>
              <a:rPr lang="es-MX" dirty="0" smtClean="0"/>
            </a:br>
            <a:r>
              <a:rPr lang="es-MX" dirty="0" smtClean="0"/>
              <a:t>1964 - 1977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 dirty="0"/>
          </a:p>
        </p:txBody>
      </p:sp>
      <p:pic>
        <p:nvPicPr>
          <p:cNvPr id="1026" name="Picture 2" descr="C:\Users\usuario\Documents\historia el buen pastor\fotos ebp\david romero0001 - copi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7774" y="501680"/>
            <a:ext cx="5480530" cy="5033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24504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9000">
        <p:fade/>
      </p:transition>
    </mc:Choice>
    <mc:Fallback>
      <p:transition spd="med" advClick="0" advTm="900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548680"/>
            <a:ext cx="8183880" cy="4320480"/>
          </a:xfrm>
        </p:spPr>
        <p:txBody>
          <a:bodyPr/>
          <a:lstStyle/>
          <a:p>
            <a:pPr algn="ctr"/>
            <a:r>
              <a:rPr lang="es-MX" dirty="0" smtClean="0"/>
              <a:t>Pastor Palemón Fernández</a:t>
            </a:r>
            <a:br>
              <a:rPr lang="es-MX" dirty="0" smtClean="0"/>
            </a:br>
            <a:r>
              <a:rPr lang="es-MX" dirty="0" smtClean="0"/>
              <a:t>1977 - 1978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211922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9000">
        <p:fade/>
      </p:transition>
    </mc:Choice>
    <mc:Fallback>
      <p:transition spd="med" advClick="0" advTm="9000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541864"/>
          </a:xfrm>
        </p:spPr>
        <p:txBody>
          <a:bodyPr>
            <a:normAutofit fontScale="90000"/>
          </a:bodyPr>
          <a:lstStyle/>
          <a:p>
            <a:pPr algn="ctr"/>
            <a:r>
              <a:rPr lang="es-MX" dirty="0" smtClean="0"/>
              <a:t/>
            </a:r>
            <a:br>
              <a:rPr lang="es-MX" dirty="0" smtClean="0"/>
            </a:br>
            <a:r>
              <a:rPr lang="es-MX" dirty="0"/>
              <a:t/>
            </a:r>
            <a:br>
              <a:rPr lang="es-MX" dirty="0"/>
            </a:br>
            <a:r>
              <a:rPr lang="es-MX" sz="3100" dirty="0" smtClean="0"/>
              <a:t>Pastor Florentino Tavera (†) </a:t>
            </a:r>
            <a:br>
              <a:rPr lang="es-MX" sz="3100" dirty="0" smtClean="0"/>
            </a:br>
            <a:r>
              <a:rPr lang="es-MX" sz="3100" dirty="0" smtClean="0"/>
              <a:t>y familia</a:t>
            </a:r>
            <a:br>
              <a:rPr lang="es-MX" sz="3100" dirty="0" smtClean="0"/>
            </a:br>
            <a:r>
              <a:rPr lang="es-MX" dirty="0" smtClean="0"/>
              <a:t>1978 – 1984</a:t>
            </a:r>
            <a:endParaRPr lang="es-MX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541" y="476672"/>
            <a:ext cx="8247188" cy="4752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501300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9000">
        <p:fade/>
      </p:transition>
    </mc:Choice>
    <mc:Fallback>
      <p:transition spd="med" advClick="0" advTm="9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469856"/>
          </a:xfrm>
        </p:spPr>
        <p:txBody>
          <a:bodyPr>
            <a:normAutofit fontScale="90000"/>
          </a:bodyPr>
          <a:lstStyle/>
          <a:p>
            <a:pPr algn="ctr"/>
            <a:r>
              <a:rPr lang="es-MX" dirty="0" smtClean="0"/>
              <a:t>Pastor Moisés Valderrama Gómez</a:t>
            </a:r>
            <a:br>
              <a:rPr lang="es-MX" dirty="0" smtClean="0"/>
            </a:br>
            <a:r>
              <a:rPr lang="es-MX" dirty="0" smtClean="0"/>
              <a:t>1984 – 1986 y 1988 - 1989</a:t>
            </a:r>
            <a:endParaRPr lang="es-MX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499176"/>
            <a:ext cx="5544616" cy="451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759199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9000">
        <p:fade/>
      </p:transition>
    </mc:Choice>
    <mc:Fallback>
      <p:transition spd="med" advClick="0" advTm="9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1412776"/>
            <a:ext cx="8183880" cy="2952328"/>
          </a:xfrm>
        </p:spPr>
        <p:txBody>
          <a:bodyPr/>
          <a:lstStyle/>
          <a:p>
            <a:pPr algn="ctr"/>
            <a:r>
              <a:rPr lang="es-MX" dirty="0" smtClean="0"/>
              <a:t>Pastor Alberto de Castilla</a:t>
            </a:r>
            <a:br>
              <a:rPr lang="es-MX" dirty="0" smtClean="0"/>
            </a:br>
            <a:r>
              <a:rPr lang="es-MX" dirty="0" smtClean="0"/>
              <a:t>1986 - 1987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506600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9000">
        <p:fade/>
      </p:transition>
    </mc:Choice>
    <mc:Fallback>
      <p:transition spd="med" advClick="0" advTm="9000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469856"/>
          </a:xfrm>
        </p:spPr>
        <p:txBody>
          <a:bodyPr>
            <a:normAutofit fontScale="90000"/>
          </a:bodyPr>
          <a:lstStyle/>
          <a:p>
            <a:pPr algn="ctr"/>
            <a:r>
              <a:rPr lang="es-MX" dirty="0" smtClean="0"/>
              <a:t>Pastor Rosendo Sánchez Cedillo</a:t>
            </a:r>
            <a:br>
              <a:rPr lang="es-MX" dirty="0" smtClean="0"/>
            </a:br>
            <a:r>
              <a:rPr lang="es-MX" dirty="0" smtClean="0"/>
              <a:t>1987 - 1988</a:t>
            </a:r>
            <a:endParaRPr lang="es-MX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0696" y="476672"/>
            <a:ext cx="2843472" cy="45087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631456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9000">
        <p:fade/>
      </p:transition>
    </mc:Choice>
    <mc:Fallback>
      <p:transition spd="med" advClick="0" advTm="9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2204864"/>
            <a:ext cx="8183880" cy="2736304"/>
          </a:xfrm>
        </p:spPr>
        <p:txBody>
          <a:bodyPr>
            <a:normAutofit/>
          </a:bodyPr>
          <a:lstStyle/>
          <a:p>
            <a:pPr algn="ctr"/>
            <a:r>
              <a:rPr lang="es-MX" dirty="0" smtClean="0"/>
              <a:t>Pastor Benjamín Hernández Chávez</a:t>
            </a:r>
            <a:br>
              <a:rPr lang="es-MX" dirty="0" smtClean="0"/>
            </a:br>
            <a:r>
              <a:rPr lang="es-MX" dirty="0" smtClean="0"/>
              <a:t>1989 - 1990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147217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9000">
        <p:fade/>
      </p:transition>
    </mc:Choice>
    <mc:Fallback>
      <p:transition spd="med" advClick="0" advTm="9000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469856"/>
          </a:xfrm>
        </p:spPr>
        <p:txBody>
          <a:bodyPr>
            <a:normAutofit fontScale="90000"/>
          </a:bodyPr>
          <a:lstStyle/>
          <a:p>
            <a:pPr algn="ctr"/>
            <a:r>
              <a:rPr lang="es-MX" dirty="0" smtClean="0"/>
              <a:t/>
            </a:r>
            <a:br>
              <a:rPr lang="es-MX" dirty="0" smtClean="0"/>
            </a:br>
            <a:r>
              <a:rPr lang="es-MX" dirty="0" smtClean="0"/>
              <a:t/>
            </a:r>
            <a:br>
              <a:rPr lang="es-MX" dirty="0" smtClean="0"/>
            </a:br>
            <a:r>
              <a:rPr lang="es-MX" dirty="0" smtClean="0"/>
              <a:t>Pastor Jubilado, adscrito</a:t>
            </a:r>
            <a:br>
              <a:rPr lang="es-MX" dirty="0" smtClean="0"/>
            </a:br>
            <a:r>
              <a:rPr lang="es-MX" dirty="0" smtClean="0"/>
              <a:t>Raúl Ruiz López (†)</a:t>
            </a:r>
            <a:br>
              <a:rPr lang="es-MX" dirty="0" smtClean="0"/>
            </a:br>
            <a:r>
              <a:rPr lang="es-MX" dirty="0" smtClean="0"/>
              <a:t>1988 - 1990</a:t>
            </a:r>
            <a:endParaRPr lang="es-MX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5149" y="548680"/>
            <a:ext cx="3469059" cy="4444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143515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9000">
        <p:fade/>
      </p:transition>
    </mc:Choice>
    <mc:Fallback>
      <p:transition spd="med" advClick="0" advTm="9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469856"/>
          </a:xfrm>
        </p:spPr>
        <p:txBody>
          <a:bodyPr>
            <a:normAutofit/>
          </a:bodyPr>
          <a:lstStyle/>
          <a:p>
            <a:pPr algn="ctr"/>
            <a:r>
              <a:rPr lang="es-MX" dirty="0" smtClean="0"/>
              <a:t>Pastor Josué Álvarez Rosales</a:t>
            </a:r>
            <a:br>
              <a:rPr lang="es-MX" dirty="0" smtClean="0"/>
            </a:br>
            <a:r>
              <a:rPr lang="es-MX" dirty="0" smtClean="0"/>
              <a:t>1990 - 1994</a:t>
            </a:r>
            <a:endParaRPr lang="es-MX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332656"/>
            <a:ext cx="3960440" cy="50238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418469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9000">
        <p:fade/>
      </p:transition>
    </mc:Choice>
    <mc:Fallback>
      <p:transition spd="med" advClick="0" advTm="9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541864"/>
          </a:xfrm>
        </p:spPr>
        <p:txBody>
          <a:bodyPr>
            <a:normAutofit/>
          </a:bodyPr>
          <a:lstStyle/>
          <a:p>
            <a:pPr algn="ctr"/>
            <a:r>
              <a:rPr lang="es-MX" dirty="0" smtClean="0"/>
              <a:t>Pastor Cruz Hernández Vargas</a:t>
            </a:r>
            <a:br>
              <a:rPr lang="es-MX" dirty="0" smtClean="0"/>
            </a:br>
            <a:r>
              <a:rPr lang="es-MX" dirty="0" smtClean="0"/>
              <a:t>1994 - 1996</a:t>
            </a:r>
            <a:endParaRPr lang="es-MX" dirty="0"/>
          </a:p>
        </p:txBody>
      </p:sp>
      <p:pic>
        <p:nvPicPr>
          <p:cNvPr id="1126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1190" y="476672"/>
            <a:ext cx="6478663" cy="4824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239486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9000">
        <p:fade/>
      </p:transition>
    </mc:Choice>
    <mc:Fallback>
      <p:transition spd="med" advClick="0" advTm="9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541864"/>
          </a:xfrm>
        </p:spPr>
        <p:txBody>
          <a:bodyPr>
            <a:normAutofit/>
          </a:bodyPr>
          <a:lstStyle/>
          <a:p>
            <a:pPr algn="ctr"/>
            <a:r>
              <a:rPr lang="es-MX" dirty="0" smtClean="0"/>
              <a:t>Pastor Roberto Arteaga Vargas</a:t>
            </a:r>
            <a:br>
              <a:rPr lang="es-MX" dirty="0" smtClean="0"/>
            </a:br>
            <a:r>
              <a:rPr lang="es-MX" dirty="0" smtClean="0"/>
              <a:t>1996 – 2000</a:t>
            </a:r>
            <a:endParaRPr lang="es-MX" dirty="0"/>
          </a:p>
        </p:txBody>
      </p:sp>
      <p:pic>
        <p:nvPicPr>
          <p:cNvPr id="1229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3474" y="476671"/>
            <a:ext cx="6198885" cy="49138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694935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9000">
        <p:fade/>
      </p:transition>
    </mc:Choice>
    <mc:Fallback>
      <p:transition spd="med" advClick="0" advTm="9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541864"/>
          </a:xfrm>
        </p:spPr>
        <p:txBody>
          <a:bodyPr>
            <a:normAutofit fontScale="90000"/>
          </a:bodyPr>
          <a:lstStyle/>
          <a:p>
            <a:pPr algn="ctr"/>
            <a:r>
              <a:rPr lang="es-MX" dirty="0" smtClean="0"/>
              <a:t>Pastora Rebeca Chávez Domínguez</a:t>
            </a:r>
            <a:br>
              <a:rPr lang="es-MX" dirty="0" smtClean="0"/>
            </a:br>
            <a:r>
              <a:rPr lang="es-MX" dirty="0" smtClean="0"/>
              <a:t>2000 - 2004</a:t>
            </a:r>
            <a:endParaRPr lang="es-MX" dirty="0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449432"/>
            <a:ext cx="2880320" cy="45025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604956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9000">
        <p:fade/>
      </p:transition>
    </mc:Choice>
    <mc:Fallback>
      <p:transition spd="med" advClick="0" advTm="9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469856"/>
          </a:xfrm>
        </p:spPr>
        <p:txBody>
          <a:bodyPr>
            <a:normAutofit/>
          </a:bodyPr>
          <a:lstStyle/>
          <a:p>
            <a:pPr algn="ctr"/>
            <a:r>
              <a:rPr lang="es-MX" dirty="0" smtClean="0"/>
              <a:t>Pastor Isaías Ramos Corona</a:t>
            </a:r>
            <a:br>
              <a:rPr lang="es-MX" dirty="0" smtClean="0"/>
            </a:br>
            <a:r>
              <a:rPr lang="es-MX" dirty="0" smtClean="0"/>
              <a:t>2004 - 2005</a:t>
            </a:r>
            <a:endParaRPr lang="es-MX" dirty="0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461233"/>
            <a:ext cx="3672408" cy="49421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276991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9000">
        <p:fade/>
      </p:transition>
    </mc:Choice>
    <mc:Fallback>
      <p:transition spd="med" advClick="0" advTm="9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541864"/>
          </a:xfrm>
        </p:spPr>
        <p:txBody>
          <a:bodyPr>
            <a:normAutofit fontScale="90000"/>
          </a:bodyPr>
          <a:lstStyle/>
          <a:p>
            <a:pPr algn="ctr"/>
            <a:r>
              <a:rPr lang="es-MX" dirty="0" smtClean="0"/>
              <a:t>Pastora Raquel Balbuena Osorio</a:t>
            </a:r>
            <a:br>
              <a:rPr lang="es-MX" dirty="0" smtClean="0"/>
            </a:br>
            <a:r>
              <a:rPr lang="es-MX" dirty="0" smtClean="0"/>
              <a:t>2005 - 2006</a:t>
            </a:r>
            <a:endParaRPr lang="es-MX" dirty="0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476672"/>
            <a:ext cx="3744416" cy="49945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895780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9000">
        <p:fade/>
      </p:transition>
    </mc:Choice>
    <mc:Fallback>
      <p:transition spd="med" advClick="0" advTm="9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541864"/>
          </a:xfrm>
        </p:spPr>
        <p:txBody>
          <a:bodyPr>
            <a:normAutofit fontScale="90000"/>
          </a:bodyPr>
          <a:lstStyle/>
          <a:p>
            <a:pPr algn="ctr"/>
            <a:r>
              <a:rPr lang="es-MX" dirty="0" smtClean="0"/>
              <a:t>Pastor Gerardo González Soriano</a:t>
            </a:r>
            <a:br>
              <a:rPr lang="es-MX" dirty="0" smtClean="0"/>
            </a:br>
            <a:r>
              <a:rPr lang="es-MX" dirty="0" smtClean="0"/>
              <a:t>2006 - 2010</a:t>
            </a:r>
            <a:endParaRPr lang="es-MX" dirty="0"/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476672"/>
            <a:ext cx="3744416" cy="4996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579056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9000">
        <p:fade/>
      </p:transition>
    </mc:Choice>
    <mc:Fallback>
      <p:transition spd="med" advClick="0" advTm="9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541864"/>
          </a:xfrm>
        </p:spPr>
        <p:txBody>
          <a:bodyPr>
            <a:normAutofit fontScale="90000"/>
          </a:bodyPr>
          <a:lstStyle/>
          <a:p>
            <a:pPr algn="ctr"/>
            <a:r>
              <a:rPr lang="es-MX" dirty="0" smtClean="0"/>
              <a:t>Pastor Moisés Ricardo </a:t>
            </a:r>
            <a:br>
              <a:rPr lang="es-MX" dirty="0" smtClean="0"/>
            </a:br>
            <a:r>
              <a:rPr lang="es-MX" dirty="0" smtClean="0"/>
              <a:t>Damián González</a:t>
            </a:r>
            <a:br>
              <a:rPr lang="es-MX" dirty="0" smtClean="0"/>
            </a:br>
            <a:r>
              <a:rPr lang="es-MX" dirty="0" smtClean="0"/>
              <a:t>2010 - 2011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 dirty="0"/>
          </a:p>
        </p:txBody>
      </p:sp>
      <p:pic>
        <p:nvPicPr>
          <p:cNvPr id="17410" name="Picture 2" descr="C:\Users\usuario\Documents\fotospastores,aeh,ameyal,casaalma\100MEDIA\DCFC003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441716"/>
            <a:ext cx="4896544" cy="4514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16908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9000">
        <p:fade/>
      </p:transition>
    </mc:Choice>
    <mc:Fallback>
      <p:transition spd="med" advClick="0" advTm="9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541864"/>
          </a:xfrm>
        </p:spPr>
        <p:txBody>
          <a:bodyPr>
            <a:normAutofit/>
          </a:bodyPr>
          <a:lstStyle/>
          <a:p>
            <a:pPr algn="ctr"/>
            <a:r>
              <a:rPr lang="es-MX" dirty="0" smtClean="0"/>
              <a:t>Pastor Pedro Moreno Cano</a:t>
            </a:r>
            <a:br>
              <a:rPr lang="es-MX" dirty="0" smtClean="0"/>
            </a:br>
            <a:r>
              <a:rPr lang="es-MX" dirty="0" smtClean="0"/>
              <a:t>2011</a:t>
            </a:r>
            <a:endParaRPr lang="es-MX" dirty="0"/>
          </a:p>
        </p:txBody>
      </p:sp>
      <p:pic>
        <p:nvPicPr>
          <p:cNvPr id="184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701" y="476672"/>
            <a:ext cx="7334904" cy="4896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292576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9000">
        <p:fade/>
      </p:transition>
    </mc:Choice>
    <mc:Fallback>
      <p:transition spd="med" advClick="0" advTm="9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541864"/>
          </a:xfrm>
        </p:spPr>
        <p:txBody>
          <a:bodyPr>
            <a:normAutofit/>
          </a:bodyPr>
          <a:lstStyle/>
          <a:p>
            <a:pPr algn="ctr"/>
            <a:r>
              <a:rPr lang="es-MX" dirty="0" smtClean="0"/>
              <a:t>Pastor Jair Limón </a:t>
            </a:r>
            <a:r>
              <a:rPr lang="es-MX" dirty="0" err="1" smtClean="0"/>
              <a:t>Xicohtencatl</a:t>
            </a:r>
            <a:r>
              <a:rPr lang="es-MX" dirty="0" smtClean="0"/>
              <a:t/>
            </a:r>
            <a:br>
              <a:rPr lang="es-MX" dirty="0" smtClean="0"/>
            </a:br>
            <a:r>
              <a:rPr lang="es-MX" dirty="0" smtClean="0"/>
              <a:t>2011 - </a:t>
            </a:r>
            <a:endParaRPr lang="es-MX" dirty="0"/>
          </a:p>
        </p:txBody>
      </p:sp>
      <p:pic>
        <p:nvPicPr>
          <p:cNvPr id="19458" name="Picture 2" descr="C:\Users\usuario\Documents\historia el buen pastor\fotos ebp\014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7566" y="476672"/>
            <a:ext cx="6385366" cy="496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00718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9000">
        <p:fade/>
      </p:transition>
    </mc:Choice>
    <mc:Fallback>
      <p:transition spd="med" advClick="0" advTm="9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541864"/>
          </a:xfrm>
        </p:spPr>
        <p:txBody>
          <a:bodyPr>
            <a:normAutofit/>
          </a:bodyPr>
          <a:lstStyle/>
          <a:p>
            <a:pPr algn="ctr"/>
            <a:r>
              <a:rPr lang="es-MX" sz="3200" dirty="0" smtClean="0"/>
              <a:t>Nuestros boletines dominicales</a:t>
            </a:r>
            <a:br>
              <a:rPr lang="es-MX" sz="3200" dirty="0" smtClean="0"/>
            </a:br>
            <a:r>
              <a:rPr lang="es-MX" sz="3200" dirty="0" smtClean="0"/>
              <a:t>2000, 2003, 2004, 2011</a:t>
            </a:r>
            <a:endParaRPr lang="es-MX" sz="3200" dirty="0"/>
          </a:p>
        </p:txBody>
      </p:sp>
      <p:pic>
        <p:nvPicPr>
          <p:cNvPr id="28674" name="Picture 2" descr="C:\Users\usuario\Documents\historia el buen pastor\fotos ebp\bol 2000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252121"/>
            <a:ext cx="1800200" cy="2752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75" name="Picture 3" descr="C:\Users\usuario\Documents\historia el buen pastor\fotos ebp\bol 200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216688"/>
            <a:ext cx="1584176" cy="2698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76" name="Picture 4" descr="C:\Users\usuario\Documents\historia el buen pastor\fotos ebp\bol 200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167676"/>
            <a:ext cx="1656184" cy="2952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77" name="Picture 5" descr="C:\Users\usuario\Documents\historia el buen pastor\fotos ebp\bol 201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2581" y="1138739"/>
            <a:ext cx="1535843" cy="2866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02193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9000">
        <p:fade/>
      </p:transition>
    </mc:Choice>
    <mc:Fallback>
      <p:transition spd="med" advClick="0" advTm="9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469856"/>
          </a:xfrm>
        </p:spPr>
        <p:txBody>
          <a:bodyPr>
            <a:normAutofit/>
          </a:bodyPr>
          <a:lstStyle/>
          <a:p>
            <a:pPr algn="ctr"/>
            <a:r>
              <a:rPr lang="es-MX" dirty="0" smtClean="0"/>
              <a:t>Invitación Concierto Coro </a:t>
            </a:r>
            <a:br>
              <a:rPr lang="es-MX" dirty="0" smtClean="0"/>
            </a:br>
            <a:r>
              <a:rPr lang="es-MX" dirty="0" err="1" smtClean="0"/>
              <a:t>Maranatha</a:t>
            </a:r>
            <a:r>
              <a:rPr lang="es-MX" dirty="0" smtClean="0"/>
              <a:t>, 2009</a:t>
            </a:r>
            <a:endParaRPr lang="es-MX" dirty="0"/>
          </a:p>
        </p:txBody>
      </p:sp>
      <p:pic>
        <p:nvPicPr>
          <p:cNvPr id="204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706" y="476673"/>
            <a:ext cx="2955469" cy="45518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622430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9000">
        <p:fade/>
      </p:transition>
    </mc:Choice>
    <mc:Fallback>
      <p:transition spd="med" advClick="0" advTm="9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541864"/>
          </a:xfrm>
        </p:spPr>
        <p:txBody>
          <a:bodyPr>
            <a:normAutofit fontScale="90000"/>
          </a:bodyPr>
          <a:lstStyle/>
          <a:p>
            <a:pPr algn="ctr"/>
            <a:r>
              <a:rPr lang="es-MX" dirty="0" smtClean="0"/>
              <a:t>Participación en el XX Aniversario</a:t>
            </a:r>
            <a:br>
              <a:rPr lang="es-MX" dirty="0" smtClean="0"/>
            </a:br>
            <a:r>
              <a:rPr lang="es-MX" dirty="0" smtClean="0"/>
              <a:t>1989 - 2009</a:t>
            </a:r>
            <a:endParaRPr lang="es-MX" dirty="0"/>
          </a:p>
        </p:txBody>
      </p:sp>
      <p:pic>
        <p:nvPicPr>
          <p:cNvPr id="2150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476671"/>
            <a:ext cx="5472608" cy="5097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616505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9000">
        <p:fade/>
      </p:transition>
    </mc:Choice>
    <mc:Fallback>
      <p:transition spd="med" advClick="0" advTm="9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02555" y="4797152"/>
            <a:ext cx="8183880" cy="1728192"/>
          </a:xfrm>
        </p:spPr>
        <p:txBody>
          <a:bodyPr>
            <a:normAutofit fontScale="90000"/>
          </a:bodyPr>
          <a:lstStyle/>
          <a:p>
            <a:pPr algn="ctr"/>
            <a:r>
              <a:rPr lang="es-MX" dirty="0" smtClean="0"/>
              <a:t/>
            </a:r>
            <a:br>
              <a:rPr lang="es-MX" dirty="0" smtClean="0"/>
            </a:br>
            <a:r>
              <a:rPr lang="es-MX" dirty="0" smtClean="0"/>
              <a:t/>
            </a:r>
            <a:br>
              <a:rPr lang="es-MX" dirty="0" smtClean="0"/>
            </a:br>
            <a:r>
              <a:rPr lang="es-MX" dirty="0" smtClean="0"/>
              <a:t/>
            </a:r>
            <a:br>
              <a:rPr lang="es-MX" dirty="0" smtClean="0"/>
            </a:br>
            <a:r>
              <a:rPr lang="es-MX" dirty="0"/>
              <a:t/>
            </a:r>
            <a:br>
              <a:rPr lang="es-MX" dirty="0"/>
            </a:br>
            <a:r>
              <a:rPr lang="es-MX" dirty="0" smtClean="0"/>
              <a:t>Misioneros</a:t>
            </a:r>
            <a:br>
              <a:rPr lang="es-MX" dirty="0" smtClean="0"/>
            </a:br>
            <a:r>
              <a:rPr lang="es-MX" dirty="0" smtClean="0"/>
              <a:t/>
            </a:r>
            <a:br>
              <a:rPr lang="es-MX" dirty="0" smtClean="0"/>
            </a:br>
            <a:r>
              <a:rPr lang="es-MX" dirty="0" smtClean="0"/>
              <a:t/>
            </a:r>
            <a:br>
              <a:rPr lang="es-MX" dirty="0" smtClean="0"/>
            </a:br>
            <a:r>
              <a:rPr lang="es-MX" dirty="0"/>
              <a:t/>
            </a:r>
            <a:br>
              <a:rPr lang="es-MX" dirty="0"/>
            </a:br>
            <a:r>
              <a:rPr lang="es-MX" dirty="0" err="1" smtClean="0"/>
              <a:t>Misioneros</a:t>
            </a:r>
            <a:r>
              <a:rPr lang="es-MX" dirty="0"/>
              <a:t/>
            </a:r>
            <a:br>
              <a:rPr lang="es-MX" dirty="0"/>
            </a:br>
            <a:r>
              <a:rPr lang="es-MX" dirty="0" smtClean="0"/>
              <a:t/>
            </a:r>
            <a:br>
              <a:rPr lang="es-MX" dirty="0" smtClean="0"/>
            </a:br>
            <a:r>
              <a:rPr lang="es-MX" dirty="0" smtClean="0"/>
              <a:t>Muriel y Terry Henderson</a:t>
            </a:r>
            <a:br>
              <a:rPr lang="es-MX" dirty="0" smtClean="0"/>
            </a:br>
            <a:r>
              <a:rPr lang="es-MX" dirty="0" smtClean="0"/>
              <a:t>Promotores de El Buen Pastor</a:t>
            </a:r>
            <a:br>
              <a:rPr lang="es-MX" dirty="0" smtClean="0"/>
            </a:br>
            <a:endParaRPr lang="es-MX" dirty="0"/>
          </a:p>
        </p:txBody>
      </p:sp>
      <p:pic>
        <p:nvPicPr>
          <p:cNvPr id="2253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493883"/>
            <a:ext cx="2958535" cy="44472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505772"/>
            <a:ext cx="2950364" cy="44353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55350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9000">
        <p:fade/>
      </p:transition>
    </mc:Choice>
    <mc:Fallback>
      <p:transition spd="med" advClick="0" advTm="9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541864"/>
          </a:xfrm>
        </p:spPr>
        <p:txBody>
          <a:bodyPr>
            <a:normAutofit/>
          </a:bodyPr>
          <a:lstStyle/>
          <a:p>
            <a:pPr algn="ctr"/>
            <a:r>
              <a:rPr lang="es-MX" sz="2400" dirty="0" smtClean="0"/>
              <a:t>Colocación por 2ª o 3ª vez de la </a:t>
            </a:r>
            <a:br>
              <a:rPr lang="es-MX" sz="2400" dirty="0" smtClean="0"/>
            </a:br>
            <a:r>
              <a:rPr lang="es-MX" sz="2400" dirty="0" smtClean="0"/>
              <a:t>“Primera Piedra”, 2005</a:t>
            </a:r>
            <a:br>
              <a:rPr lang="es-MX" sz="2400" dirty="0" smtClean="0"/>
            </a:br>
            <a:r>
              <a:rPr lang="es-MX" sz="2400" dirty="0" smtClean="0"/>
              <a:t>Obispo Hernández y Pastor Isaías</a:t>
            </a:r>
            <a:endParaRPr lang="es-MX" sz="2400" dirty="0"/>
          </a:p>
        </p:txBody>
      </p:sp>
      <p:pic>
        <p:nvPicPr>
          <p:cNvPr id="1026" name="Picture 2" descr="C:\Users\usuario\Pictures\Mis escaneos\2012-01 (ene)\1a piedra0001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588" y="484669"/>
            <a:ext cx="7305812" cy="4897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79808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9000">
        <p:fade/>
      </p:transition>
    </mc:Choice>
    <mc:Fallback>
      <p:transition spd="med" advClick="0" advTm="9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541864"/>
          </a:xfrm>
        </p:spPr>
        <p:txBody>
          <a:bodyPr>
            <a:normAutofit/>
          </a:bodyPr>
          <a:lstStyle/>
          <a:p>
            <a:pPr algn="ctr"/>
            <a:r>
              <a:rPr lang="es-MX" sz="2800" dirty="0" smtClean="0"/>
              <a:t>Parte de la congregación asistente a la colocación de la “Primera piedra”, 2005</a:t>
            </a:r>
            <a:endParaRPr lang="es-MX" sz="2800" dirty="0"/>
          </a:p>
        </p:txBody>
      </p:sp>
      <p:pic>
        <p:nvPicPr>
          <p:cNvPr id="2050" name="Picture 2" descr="C:\Users\usuario\Pictures\Mis escaneos\2012-01 (ene)\1a piedra0002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498" y="476672"/>
            <a:ext cx="7606926" cy="5139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65171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9000">
        <p:fade/>
      </p:transition>
    </mc:Choice>
    <mc:Fallback>
      <p:transition spd="med" advClick="0" advTm="9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541864"/>
          </a:xfrm>
        </p:spPr>
        <p:txBody>
          <a:bodyPr/>
          <a:lstStyle/>
          <a:p>
            <a:pPr algn="ctr"/>
            <a:r>
              <a:rPr lang="es-MX" dirty="0" smtClean="0"/>
              <a:t>Templo en construcción, 2006</a:t>
            </a:r>
            <a:endParaRPr lang="es-MX" dirty="0"/>
          </a:p>
        </p:txBody>
      </p:sp>
      <p:pic>
        <p:nvPicPr>
          <p:cNvPr id="3074" name="Picture 2" descr="C:\Users\usuario\Pictures\Mis escaneos\2012-01 (ene)\1a piedra0003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192" y="476672"/>
            <a:ext cx="7633232" cy="5462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37361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9000">
        <p:fade/>
      </p:transition>
    </mc:Choice>
    <mc:Fallback>
      <p:transition spd="med" advClick="0" advTm="9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541864"/>
          </a:xfrm>
        </p:spPr>
        <p:txBody>
          <a:bodyPr/>
          <a:lstStyle/>
          <a:p>
            <a:pPr algn="ctr"/>
            <a:r>
              <a:rPr lang="es-MX" dirty="0" smtClean="0"/>
              <a:t>Templo en construcción, 2006</a:t>
            </a:r>
            <a:endParaRPr lang="es-MX" dirty="0"/>
          </a:p>
        </p:txBody>
      </p:sp>
      <p:pic>
        <p:nvPicPr>
          <p:cNvPr id="4098" name="Picture 2" descr="C:\Users\usuario\Pictures\Mis escaneos\2012-01 (ene)\construcción0004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654" y="443301"/>
            <a:ext cx="6993729" cy="5005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87322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9000">
        <p:fade/>
      </p:transition>
    </mc:Choice>
    <mc:Fallback>
      <p:transition spd="med" advClick="0" advTm="9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5301208"/>
            <a:ext cx="8183880" cy="1224136"/>
          </a:xfrm>
        </p:spPr>
        <p:txBody>
          <a:bodyPr>
            <a:normAutofit fontScale="90000"/>
          </a:bodyPr>
          <a:lstStyle/>
          <a:p>
            <a:pPr algn="ctr"/>
            <a:r>
              <a:rPr lang="es-MX" dirty="0" smtClean="0"/>
              <a:t/>
            </a:r>
            <a:br>
              <a:rPr lang="es-MX" dirty="0" smtClean="0"/>
            </a:br>
            <a:r>
              <a:rPr lang="es-MX" dirty="0" smtClean="0"/>
              <a:t/>
            </a:r>
            <a:br>
              <a:rPr lang="es-MX" dirty="0" smtClean="0"/>
            </a:br>
            <a:r>
              <a:rPr lang="es-MX" dirty="0"/>
              <a:t/>
            </a:r>
            <a:br>
              <a:rPr lang="es-MX" dirty="0"/>
            </a:br>
            <a:r>
              <a:rPr lang="es-MX" dirty="0" smtClean="0"/>
              <a:t>Invitación al Culto de </a:t>
            </a:r>
            <a:br>
              <a:rPr lang="es-MX" dirty="0" smtClean="0"/>
            </a:br>
            <a:r>
              <a:rPr lang="es-MX" dirty="0"/>
              <a:t/>
            </a:r>
            <a:br>
              <a:rPr lang="es-MX" dirty="0"/>
            </a:br>
            <a:r>
              <a:rPr lang="es-MX" dirty="0" smtClean="0"/>
              <a:t/>
            </a:r>
            <a:br>
              <a:rPr lang="es-MX" dirty="0" smtClean="0"/>
            </a:br>
            <a:r>
              <a:rPr lang="es-MX" dirty="0"/>
              <a:t/>
            </a:r>
            <a:br>
              <a:rPr lang="es-MX" dirty="0"/>
            </a:br>
            <a:r>
              <a:rPr lang="es-MX" dirty="0" smtClean="0"/>
              <a:t>Invitación Consagración del nuevo templo, 28 de Enero de 2007</a:t>
            </a:r>
            <a:br>
              <a:rPr lang="es-MX" dirty="0" smtClean="0"/>
            </a:br>
            <a:endParaRPr lang="es-MX" dirty="0"/>
          </a:p>
        </p:txBody>
      </p:sp>
      <p:pic>
        <p:nvPicPr>
          <p:cNvPr id="2355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0404" y="476672"/>
            <a:ext cx="5955420" cy="4464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448713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9000">
        <p:fade/>
      </p:transition>
    </mc:Choice>
    <mc:Fallback>
      <p:transition spd="med" advClick="0" advTm="9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541864"/>
          </a:xfrm>
        </p:spPr>
        <p:txBody>
          <a:bodyPr>
            <a:normAutofit/>
          </a:bodyPr>
          <a:lstStyle/>
          <a:p>
            <a:pPr algn="ctr"/>
            <a:r>
              <a:rPr lang="es-MX" dirty="0" smtClean="0"/>
              <a:t>Programa Culto Consagración</a:t>
            </a:r>
            <a:br>
              <a:rPr lang="es-MX" dirty="0" smtClean="0"/>
            </a:br>
            <a:r>
              <a:rPr lang="es-MX" dirty="0" smtClean="0"/>
              <a:t>Domingo 28 de Enero de 2007</a:t>
            </a:r>
            <a:endParaRPr lang="es-MX" dirty="0"/>
          </a:p>
        </p:txBody>
      </p:sp>
      <p:pic>
        <p:nvPicPr>
          <p:cNvPr id="2457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442781"/>
            <a:ext cx="2952328" cy="4629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668575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9000">
        <p:fade/>
      </p:transition>
    </mc:Choice>
    <mc:Fallback>
      <p:transition spd="med" advClick="0" advTm="9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541864"/>
          </a:xfrm>
        </p:spPr>
        <p:txBody>
          <a:bodyPr/>
          <a:lstStyle/>
          <a:p>
            <a:pPr algn="ctr"/>
            <a:r>
              <a:rPr lang="es-MX" dirty="0" smtClean="0"/>
              <a:t>Programa 2º Aniversario, 2009</a:t>
            </a:r>
            <a:br>
              <a:rPr lang="es-MX" dirty="0" smtClean="0"/>
            </a:br>
            <a:endParaRPr lang="es-MX" dirty="0"/>
          </a:p>
        </p:txBody>
      </p:sp>
      <p:pic>
        <p:nvPicPr>
          <p:cNvPr id="2560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8354" y="476671"/>
            <a:ext cx="2693806" cy="4531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268751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9000">
        <p:fade/>
      </p:transition>
    </mc:Choice>
    <mc:Fallback>
      <p:transition spd="med" advClick="0" advTm="9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541864"/>
          </a:xfrm>
        </p:spPr>
        <p:txBody>
          <a:bodyPr>
            <a:normAutofit/>
          </a:bodyPr>
          <a:lstStyle/>
          <a:p>
            <a:pPr algn="ctr"/>
            <a:r>
              <a:rPr lang="es-MX" sz="3200" dirty="0" smtClean="0"/>
              <a:t>Parte de la Liga de Jóvenes e Intermedios, 2011</a:t>
            </a:r>
            <a:endParaRPr lang="es-MX" sz="3200" dirty="0"/>
          </a:p>
        </p:txBody>
      </p:sp>
      <p:pic>
        <p:nvPicPr>
          <p:cNvPr id="34818" name="Picture 2" descr="C:\Users\usuario\Documents\historia el buen pastor\094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476672"/>
            <a:ext cx="6720746" cy="504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80920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9000">
        <p:fade/>
      </p:transition>
    </mc:Choice>
    <mc:Fallback>
      <p:transition spd="med" advClick="0" advTm="9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613872"/>
          </a:xfrm>
        </p:spPr>
        <p:txBody>
          <a:bodyPr>
            <a:normAutofit/>
          </a:bodyPr>
          <a:lstStyle/>
          <a:p>
            <a:pPr algn="ctr"/>
            <a:r>
              <a:rPr lang="es-MX" sz="2800" dirty="0" smtClean="0"/>
              <a:t>29 Congreso Nacional de la Juventud, </a:t>
            </a:r>
            <a:r>
              <a:rPr lang="es-MX" sz="2000" dirty="0" smtClean="0"/>
              <a:t>organizado por nuestra Liga de Jóvenes e Intermedios, 2010</a:t>
            </a:r>
            <a:endParaRPr lang="es-MX" sz="2000" dirty="0"/>
          </a:p>
        </p:txBody>
      </p:sp>
      <p:pic>
        <p:nvPicPr>
          <p:cNvPr id="266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769" y="332656"/>
            <a:ext cx="7484317" cy="5184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71551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9000">
        <p:fade/>
      </p:transition>
    </mc:Choice>
    <mc:Fallback>
      <p:transition spd="med" advClick="0" advTm="9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541864"/>
          </a:xfrm>
        </p:spPr>
        <p:txBody>
          <a:bodyPr/>
          <a:lstStyle/>
          <a:p>
            <a:pPr algn="ctr"/>
            <a:r>
              <a:rPr lang="es-MX" dirty="0" smtClean="0"/>
              <a:t>Culto de Navidad, </a:t>
            </a:r>
            <a:br>
              <a:rPr lang="es-MX" dirty="0" smtClean="0"/>
            </a:br>
            <a:r>
              <a:rPr lang="es-MX" sz="2400" dirty="0" smtClean="0"/>
              <a:t>Diciembre de 2011</a:t>
            </a:r>
            <a:endParaRPr lang="es-MX" sz="24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2261" y="476672"/>
            <a:ext cx="6807994" cy="5112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427399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9000">
        <p:fade/>
      </p:transition>
    </mc:Choice>
    <mc:Fallback>
      <p:transition spd="med" advClick="0" advTm="9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541864"/>
          </a:xfrm>
        </p:spPr>
        <p:txBody>
          <a:bodyPr/>
          <a:lstStyle/>
          <a:p>
            <a:pPr algn="ctr"/>
            <a:r>
              <a:rPr lang="es-MX" dirty="0" smtClean="0"/>
              <a:t>Diciembre de 2011</a:t>
            </a:r>
            <a:endParaRPr lang="es-MX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76672"/>
            <a:ext cx="7296811" cy="54726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616253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9000">
        <p:fade/>
      </p:transition>
    </mc:Choice>
    <mc:Fallback>
      <p:transition spd="med" advClick="0" advTm="9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541864"/>
          </a:xfrm>
        </p:spPr>
        <p:txBody>
          <a:bodyPr/>
          <a:lstStyle/>
          <a:p>
            <a:pPr algn="ctr"/>
            <a:r>
              <a:rPr lang="es-MX" dirty="0" smtClean="0"/>
              <a:t>Culto de luces, 2011</a:t>
            </a:r>
            <a:endParaRPr lang="es-MX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476672"/>
            <a:ext cx="7200800" cy="54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034857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9000">
        <p:fade/>
      </p:transition>
    </mc:Choice>
    <mc:Fallback>
      <p:transition spd="med" advClick="0" advTm="9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541864"/>
          </a:xfrm>
        </p:spPr>
        <p:txBody>
          <a:bodyPr>
            <a:normAutofit/>
          </a:bodyPr>
          <a:lstStyle/>
          <a:p>
            <a:pPr algn="ctr"/>
            <a:r>
              <a:rPr lang="es-MX" sz="2000" dirty="0" smtClean="0"/>
              <a:t>Escaleras nuevas de acceso a la planta alta, 2012</a:t>
            </a:r>
            <a:endParaRPr lang="es-MX" sz="2000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478941"/>
            <a:ext cx="4188479" cy="55905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622192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9000">
        <p:fade/>
      </p:transition>
    </mc:Choice>
    <mc:Fallback>
      <p:transition spd="med" advClick="0" advTm="9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541864"/>
          </a:xfrm>
        </p:spPr>
        <p:txBody>
          <a:bodyPr/>
          <a:lstStyle/>
          <a:p>
            <a:pPr algn="ctr"/>
            <a:r>
              <a:rPr lang="es-MX" dirty="0" smtClean="0"/>
              <a:t>Administradores para el 2012</a:t>
            </a:r>
            <a:endParaRPr lang="es-MX" dirty="0"/>
          </a:p>
        </p:txBody>
      </p:sp>
      <p:pic>
        <p:nvPicPr>
          <p:cNvPr id="512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580" y="476672"/>
            <a:ext cx="7242820" cy="54321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518998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9000">
        <p:fade/>
      </p:transition>
    </mc:Choice>
    <mc:Fallback>
      <p:transition spd="med" advClick="0" advTm="9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548680"/>
            <a:ext cx="8183880" cy="5976664"/>
          </a:xfrm>
        </p:spPr>
        <p:txBody>
          <a:bodyPr>
            <a:normAutofit fontScale="90000"/>
          </a:bodyPr>
          <a:lstStyle/>
          <a:p>
            <a:pPr algn="ctr"/>
            <a:r>
              <a:rPr lang="es-MX" dirty="0" smtClean="0"/>
              <a:t/>
            </a:r>
            <a:br>
              <a:rPr lang="es-MX" dirty="0" smtClean="0"/>
            </a:br>
            <a:r>
              <a:rPr lang="es-MX" dirty="0"/>
              <a:t/>
            </a:r>
            <a:br>
              <a:rPr lang="es-MX" dirty="0"/>
            </a:br>
            <a:r>
              <a:rPr lang="es-MX" dirty="0" smtClean="0"/>
              <a:t/>
            </a:r>
            <a:br>
              <a:rPr lang="es-MX" dirty="0" smtClean="0"/>
            </a:br>
            <a:r>
              <a:rPr lang="es-MX" dirty="0"/>
              <a:t/>
            </a:r>
            <a:br>
              <a:rPr lang="es-MX" dirty="0"/>
            </a:br>
            <a:r>
              <a:rPr lang="es-MX" dirty="0" smtClean="0"/>
              <a:t/>
            </a:r>
            <a:br>
              <a:rPr lang="es-MX" dirty="0" smtClean="0"/>
            </a:br>
            <a:r>
              <a:rPr lang="es-MX" dirty="0"/>
              <a:t/>
            </a:r>
            <a:br>
              <a:rPr lang="es-MX" dirty="0"/>
            </a:br>
            <a:r>
              <a:rPr lang="es-MX" dirty="0" smtClean="0"/>
              <a:t/>
            </a:r>
            <a:br>
              <a:rPr lang="es-MX" dirty="0" smtClean="0"/>
            </a:br>
            <a:r>
              <a:rPr lang="es-MX" dirty="0" smtClean="0"/>
              <a:t>Trabajando para celebrar dignamente nuestro aniversario de oro</a:t>
            </a:r>
            <a:r>
              <a:rPr lang="es-MX" dirty="0"/>
              <a:t/>
            </a:r>
            <a:br>
              <a:rPr lang="es-MX" dirty="0"/>
            </a:br>
            <a:r>
              <a:rPr lang="es-MX" dirty="0" smtClean="0"/>
              <a:t/>
            </a:r>
            <a:br>
              <a:rPr lang="es-MX" dirty="0" smtClean="0"/>
            </a:br>
            <a:r>
              <a:rPr lang="es-MX" dirty="0" smtClean="0"/>
              <a:t>1963           </a:t>
            </a:r>
            <a:r>
              <a:rPr lang="es-MX" sz="2200" dirty="0" smtClean="0"/>
              <a:t>Enero</a:t>
            </a:r>
            <a:r>
              <a:rPr lang="es-MX" dirty="0" smtClean="0"/>
              <a:t>             2013</a:t>
            </a:r>
            <a:br>
              <a:rPr lang="es-MX" dirty="0" smtClean="0"/>
            </a:br>
            <a:r>
              <a:rPr lang="es-MX" dirty="0" smtClean="0"/>
              <a:t>                                    </a:t>
            </a:r>
            <a:r>
              <a:rPr lang="es-MX" sz="1600" dirty="0" smtClean="0">
                <a:solidFill>
                  <a:srgbClr val="0070C0"/>
                </a:solidFill>
              </a:rPr>
              <a:t>Compilación histórica de </a:t>
            </a:r>
            <a:r>
              <a:rPr lang="es-MX" sz="1600" dirty="0" err="1" smtClean="0">
                <a:solidFill>
                  <a:srgbClr val="0070C0"/>
                </a:solidFill>
              </a:rPr>
              <a:t>jdr</a:t>
            </a:r>
            <a:endParaRPr lang="es-MX" sz="1600" dirty="0">
              <a:solidFill>
                <a:srgbClr val="0070C0"/>
              </a:solidFill>
            </a:endParaRPr>
          </a:p>
        </p:txBody>
      </p:sp>
      <p:pic>
        <p:nvPicPr>
          <p:cNvPr id="1026" name="Picture 2" descr="C:\Users\usuario\Documents\EEMEX\fotosEEM\logos immar\logo immar color.gif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1" y="620689"/>
            <a:ext cx="1008111" cy="1103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usuario\Documents\historia el buen pastor\fotos ebp\buen pastor1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8167" y="490462"/>
            <a:ext cx="3846041" cy="2884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48726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9000">
        <p:fade/>
      </p:transition>
    </mc:Choice>
    <mc:Fallback>
      <p:transition spd="med" advClick="0" advTm="9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541864"/>
          </a:xfrm>
        </p:spPr>
        <p:txBody>
          <a:bodyPr/>
          <a:lstStyle/>
          <a:p>
            <a:pPr algn="ctr"/>
            <a:r>
              <a:rPr lang="es-MX" dirty="0" smtClean="0"/>
              <a:t>Templo “El </a:t>
            </a:r>
            <a:r>
              <a:rPr lang="es-MX" dirty="0" smtClean="0"/>
              <a:t>Buen </a:t>
            </a:r>
            <a:r>
              <a:rPr lang="es-MX" dirty="0" smtClean="0"/>
              <a:t>Pastor”</a:t>
            </a:r>
            <a:endParaRPr lang="es-MX" dirty="0"/>
          </a:p>
        </p:txBody>
      </p:sp>
      <p:pic>
        <p:nvPicPr>
          <p:cNvPr id="1026" name="Picture 2" descr="C:\Users\usuario\Documents\historia el buen pastor\fotos ebp\Jesus_mi_buen_pastor[1]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483" y="476671"/>
            <a:ext cx="7489113" cy="5472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9167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0">
        <p:fade/>
      </p:transition>
    </mc:Choice>
    <mc:Fallback xmlns="">
      <p:transition spd="med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o">
  <a:themeElements>
    <a:clrScheme name="Aspecto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o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spect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352</TotalTime>
  <Words>295</Words>
  <Application>Microsoft Office PowerPoint</Application>
  <PresentationFormat>Presentación en pantalla (4:3)</PresentationFormat>
  <Paragraphs>109</Paragraphs>
  <Slides>55</Slides>
  <Notes>55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55</vt:i4>
      </vt:variant>
    </vt:vector>
  </HeadingPairs>
  <TitlesOfParts>
    <vt:vector size="56" baseType="lpstr">
      <vt:lpstr>Aspecto</vt:lpstr>
      <vt:lpstr>Iglesia Metodista El Buen Pastor, Puebla 1963        49 Aniversario         2012</vt:lpstr>
      <vt:lpstr>Dedicación del templo, 197_ Participación del Coro de Emanuel</vt:lpstr>
      <vt:lpstr>Navidad, 197_</vt:lpstr>
      <vt:lpstr>Templo   25 Poniente  4103 198_</vt:lpstr>
      <vt:lpstr>Parte de la congregación 2005</vt:lpstr>
      <vt:lpstr>Parte de la congregación 2009</vt:lpstr>
      <vt:lpstr>Concierto de Navidad</vt:lpstr>
      <vt:lpstr>Organista Areli Zavaleta Tochijara</vt:lpstr>
      <vt:lpstr>Concierto de Navidad</vt:lpstr>
      <vt:lpstr>Convivencia en la UMAD</vt:lpstr>
      <vt:lpstr>Calendario 2002 </vt:lpstr>
      <vt:lpstr>                                                                                                                                   Miembros de la congregación, en caravana a los EEUU, 199_ </vt:lpstr>
      <vt:lpstr>Divina juventud…  del siglo pasado</vt:lpstr>
      <vt:lpstr>Adolescencia… del siglo pasado</vt:lpstr>
      <vt:lpstr>Campamento Nacional de Ministerios, Sonora, 2005 Estephania Herrera, Juliana Vinay, Tania Rios, Mildred de Román, Israel Gómez</vt:lpstr>
      <vt:lpstr>Precursores del Programa Emaús en México, Pastor y miembros de nuestra congregación, 1989.</vt:lpstr>
      <vt:lpstr>Presentación de PowerPoint</vt:lpstr>
      <vt:lpstr>Pastor laico David Romero Vélez 1964 - 1977</vt:lpstr>
      <vt:lpstr>Pastor Palemón Fernández 1977 - 1978</vt:lpstr>
      <vt:lpstr>  Pastor Florentino Tavera (†)  y familia 1978 – 1984</vt:lpstr>
      <vt:lpstr>Pastor Moisés Valderrama Gómez 1984 – 1986 y 1988 - 1989</vt:lpstr>
      <vt:lpstr>Pastor Alberto de Castilla 1986 - 1987</vt:lpstr>
      <vt:lpstr>Pastor Rosendo Sánchez Cedillo 1987 - 1988</vt:lpstr>
      <vt:lpstr>Pastor Benjamín Hernández Chávez 1989 - 1990</vt:lpstr>
      <vt:lpstr>  Pastor Jubilado, adscrito Raúl Ruiz López (†) 1988 - 1990</vt:lpstr>
      <vt:lpstr>Pastor Josué Álvarez Rosales 1990 - 1994</vt:lpstr>
      <vt:lpstr>Pastor Cruz Hernández Vargas 1994 - 1996</vt:lpstr>
      <vt:lpstr>Pastor Roberto Arteaga Vargas 1996 – 2000</vt:lpstr>
      <vt:lpstr>Pastora Rebeca Chávez Domínguez 2000 - 2004</vt:lpstr>
      <vt:lpstr>Pastor Isaías Ramos Corona 2004 - 2005</vt:lpstr>
      <vt:lpstr>Pastora Raquel Balbuena Osorio 2005 - 2006</vt:lpstr>
      <vt:lpstr>Pastor Gerardo González Soriano 2006 - 2010</vt:lpstr>
      <vt:lpstr>Pastor Moisés Ricardo  Damián González 2010 - 2011</vt:lpstr>
      <vt:lpstr>Pastor Pedro Moreno Cano 2011</vt:lpstr>
      <vt:lpstr>Pastor Jair Limón Xicohtencatl 2011 - </vt:lpstr>
      <vt:lpstr>Nuestros boletines dominicales 2000, 2003, 2004, 2011</vt:lpstr>
      <vt:lpstr>Invitación Concierto Coro  Maranatha, 2009</vt:lpstr>
      <vt:lpstr>Participación en el XX Aniversario 1989 - 2009</vt:lpstr>
      <vt:lpstr>    Misioneros    Misioneros  Muriel y Terry Henderson Promotores de El Buen Pastor </vt:lpstr>
      <vt:lpstr>Colocación por 2ª o 3ª vez de la  “Primera Piedra”, 2005 Obispo Hernández y Pastor Isaías</vt:lpstr>
      <vt:lpstr>Parte de la congregación asistente a la colocación de la “Primera piedra”, 2005</vt:lpstr>
      <vt:lpstr>Templo en construcción, 2006</vt:lpstr>
      <vt:lpstr>Templo en construcción, 2006</vt:lpstr>
      <vt:lpstr>   Invitación al Culto de     Invitación Consagración del nuevo templo, 28 de Enero de 2007 </vt:lpstr>
      <vt:lpstr>Programa Culto Consagración Domingo 28 de Enero de 2007</vt:lpstr>
      <vt:lpstr>Programa 2º Aniversario, 2009 </vt:lpstr>
      <vt:lpstr>Parte de la Liga de Jóvenes e Intermedios, 2011</vt:lpstr>
      <vt:lpstr>29 Congreso Nacional de la Juventud, organizado por nuestra Liga de Jóvenes e Intermedios, 2010</vt:lpstr>
      <vt:lpstr>Culto de Navidad,  Diciembre de 2011</vt:lpstr>
      <vt:lpstr>Diciembre de 2011</vt:lpstr>
      <vt:lpstr>Culto de luces, 2011</vt:lpstr>
      <vt:lpstr>Escaleras nuevas de acceso a la planta alta, 2012</vt:lpstr>
      <vt:lpstr>Administradores para el 2012</vt:lpstr>
      <vt:lpstr>       Trabajando para celebrar dignamente nuestro aniversario de oro  1963           Enero             2013                                     Compilación histórica de jdr</vt:lpstr>
      <vt:lpstr>Templo “El Buen Pastor”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Iglesia Metodista El Buen Pastor 1963  49 Aniversario   2012</dc:title>
  <dc:creator>usuario</dc:creator>
  <cp:lastModifiedBy>usuario</cp:lastModifiedBy>
  <cp:revision>91</cp:revision>
  <dcterms:created xsi:type="dcterms:W3CDTF">2012-01-24T22:15:15Z</dcterms:created>
  <dcterms:modified xsi:type="dcterms:W3CDTF">2012-01-26T15:30:31Z</dcterms:modified>
</cp:coreProperties>
</file>