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1" r:id="rId3"/>
    <p:sldId id="293" r:id="rId4"/>
    <p:sldId id="294" r:id="rId5"/>
    <p:sldId id="257" r:id="rId6"/>
    <p:sldId id="266" r:id="rId7"/>
    <p:sldId id="267" r:id="rId8"/>
    <p:sldId id="268" r:id="rId9"/>
    <p:sldId id="258" r:id="rId10"/>
    <p:sldId id="262" r:id="rId11"/>
    <p:sldId id="263" r:id="rId12"/>
    <p:sldId id="264" r:id="rId13"/>
    <p:sldId id="269" r:id="rId14"/>
    <p:sldId id="270" r:id="rId15"/>
    <p:sldId id="292" r:id="rId16"/>
    <p:sldId id="271" r:id="rId17"/>
    <p:sldId id="265" r:id="rId18"/>
    <p:sldId id="277" r:id="rId19"/>
    <p:sldId id="272" r:id="rId20"/>
    <p:sldId id="273" r:id="rId21"/>
    <p:sldId id="274" r:id="rId22"/>
    <p:sldId id="280" r:id="rId23"/>
    <p:sldId id="275" r:id="rId24"/>
    <p:sldId id="291" r:id="rId25"/>
    <p:sldId id="289" r:id="rId26"/>
    <p:sldId id="276" r:id="rId27"/>
    <p:sldId id="290" r:id="rId28"/>
    <p:sldId id="278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615" autoAdjust="0"/>
    <p:restoredTop sz="86379" autoAdjust="0"/>
  </p:normalViewPr>
  <p:slideViewPr>
    <p:cSldViewPr>
      <p:cViewPr>
        <p:scale>
          <a:sx n="100" d="100"/>
          <a:sy n="100" d="100"/>
        </p:scale>
        <p:origin x="-1188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4C66A2-9B5F-4162-A024-0145FDA366EE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A8110DC7-7A2D-4D8E-AAC5-F7C5D967CCA3}">
      <dgm:prSet phldrT="[Texto]"/>
      <dgm:spPr/>
      <dgm:t>
        <a:bodyPr/>
        <a:lstStyle/>
        <a:p>
          <a:r>
            <a:rPr lang="es-ES_tradnl" dirty="0" smtClean="0"/>
            <a:t>TESTIMONIO CRISTIANO</a:t>
          </a:r>
        </a:p>
        <a:p>
          <a:r>
            <a:rPr lang="es-ES_tradnl" dirty="0" smtClean="0"/>
            <a:t>HEBER LIMÓN</a:t>
          </a:r>
        </a:p>
        <a:p>
          <a:endParaRPr lang="es-ES_tradnl" dirty="0"/>
        </a:p>
      </dgm:t>
    </dgm:pt>
    <dgm:pt modelId="{BA480650-D370-40AB-8B41-E0B22356CCBB}" type="parTrans" cxnId="{62493C1C-309E-483C-81CE-CEB56FAD540D}">
      <dgm:prSet/>
      <dgm:spPr/>
      <dgm:t>
        <a:bodyPr/>
        <a:lstStyle/>
        <a:p>
          <a:endParaRPr lang="es-ES_tradnl"/>
        </a:p>
      </dgm:t>
    </dgm:pt>
    <dgm:pt modelId="{CDC48B2A-3488-4ED6-99E7-F108F5EF8E1F}" type="sibTrans" cxnId="{62493C1C-309E-483C-81CE-CEB56FAD540D}">
      <dgm:prSet/>
      <dgm:spPr/>
      <dgm:t>
        <a:bodyPr/>
        <a:lstStyle/>
        <a:p>
          <a:endParaRPr lang="es-ES_tradnl"/>
        </a:p>
      </dgm:t>
    </dgm:pt>
    <dgm:pt modelId="{711035ED-A9A0-4B75-8D04-48EDF54FF33E}">
      <dgm:prSet phldrT="[Texto]"/>
      <dgm:spPr/>
      <dgm:t>
        <a:bodyPr/>
        <a:lstStyle/>
        <a:p>
          <a:r>
            <a:rPr lang="es-ES_tradnl" dirty="0" smtClean="0"/>
            <a:t>FINANZAS Y ADMINISTRACIÓN</a:t>
          </a:r>
        </a:p>
        <a:p>
          <a:r>
            <a:rPr lang="es-ES_tradnl" dirty="0" smtClean="0"/>
            <a:t>JORGE SALAS G.</a:t>
          </a:r>
          <a:endParaRPr lang="es-ES_tradnl" dirty="0"/>
        </a:p>
      </dgm:t>
    </dgm:pt>
    <dgm:pt modelId="{B11078FE-5D88-4F58-908F-A7E721F8F29E}" type="parTrans" cxnId="{BBA1E8D1-3B1C-4970-96B6-269FD8B6EE22}">
      <dgm:prSet/>
      <dgm:spPr/>
      <dgm:t>
        <a:bodyPr/>
        <a:lstStyle/>
        <a:p>
          <a:endParaRPr lang="es-ES_tradnl"/>
        </a:p>
      </dgm:t>
    </dgm:pt>
    <dgm:pt modelId="{54F0485D-3992-459B-AFFB-AC91A53A55D0}" type="sibTrans" cxnId="{BBA1E8D1-3B1C-4970-96B6-269FD8B6EE22}">
      <dgm:prSet/>
      <dgm:spPr/>
      <dgm:t>
        <a:bodyPr/>
        <a:lstStyle/>
        <a:p>
          <a:endParaRPr lang="es-ES_tradnl"/>
        </a:p>
      </dgm:t>
    </dgm:pt>
    <dgm:pt modelId="{30368855-C221-46B2-872E-8867F95CF928}">
      <dgm:prSet phldrT="[Texto]" custT="1"/>
      <dgm:spPr/>
      <dgm:t>
        <a:bodyPr/>
        <a:lstStyle/>
        <a:p>
          <a:r>
            <a:rPr lang="es-ES_tradnl" sz="1600" dirty="0" smtClean="0"/>
            <a:t>DESARROLLO CRISTIANO</a:t>
          </a:r>
        </a:p>
        <a:p>
          <a:r>
            <a:rPr lang="es-ES_tradnl" sz="1600" dirty="0" smtClean="0"/>
            <a:t>NARCISO CORTÉS</a:t>
          </a:r>
        </a:p>
        <a:p>
          <a:endParaRPr lang="es-ES_tradnl" sz="1200" dirty="0" smtClean="0"/>
        </a:p>
        <a:p>
          <a:endParaRPr lang="es-ES_tradnl" sz="1200" dirty="0"/>
        </a:p>
      </dgm:t>
    </dgm:pt>
    <dgm:pt modelId="{C48D29D5-CE6C-463A-9479-4118EC8B07F6}" type="parTrans" cxnId="{3CF97AA3-E442-4585-9F0C-8D8AB45B9B37}">
      <dgm:prSet/>
      <dgm:spPr/>
      <dgm:t>
        <a:bodyPr/>
        <a:lstStyle/>
        <a:p>
          <a:endParaRPr lang="es-ES_tradnl"/>
        </a:p>
      </dgm:t>
    </dgm:pt>
    <dgm:pt modelId="{CD735D3D-B988-439D-BFEC-5C765E823E68}" type="sibTrans" cxnId="{3CF97AA3-E442-4585-9F0C-8D8AB45B9B37}">
      <dgm:prSet/>
      <dgm:spPr/>
      <dgm:t>
        <a:bodyPr/>
        <a:lstStyle/>
        <a:p>
          <a:endParaRPr lang="es-ES_tradnl"/>
        </a:p>
      </dgm:t>
    </dgm:pt>
    <dgm:pt modelId="{E364AF51-F83F-4032-BBA7-5D528CC84BDF}" type="pres">
      <dgm:prSet presAssocID="{B84C66A2-9B5F-4162-A024-0145FDA366EE}" presName="compositeShape" presStyleCnt="0">
        <dgm:presLayoutVars>
          <dgm:chMax val="7"/>
          <dgm:dir/>
          <dgm:resizeHandles val="exact"/>
        </dgm:presLayoutVars>
      </dgm:prSet>
      <dgm:spPr/>
    </dgm:pt>
    <dgm:pt modelId="{11333FAC-501E-45FB-943A-C49FF11AB58F}" type="pres">
      <dgm:prSet presAssocID="{B84C66A2-9B5F-4162-A024-0145FDA366EE}" presName="wedge1" presStyleLbl="node1" presStyleIdx="0" presStyleCnt="3"/>
      <dgm:spPr/>
      <dgm:t>
        <a:bodyPr/>
        <a:lstStyle/>
        <a:p>
          <a:endParaRPr lang="es-ES_tradnl"/>
        </a:p>
      </dgm:t>
    </dgm:pt>
    <dgm:pt modelId="{1F4AC86C-7E40-47F0-98AB-182B1B452CB6}" type="pres">
      <dgm:prSet presAssocID="{B84C66A2-9B5F-4162-A024-0145FDA366EE}" presName="dummy1a" presStyleCnt="0"/>
      <dgm:spPr/>
    </dgm:pt>
    <dgm:pt modelId="{4E1FDFBE-F99C-4E05-8E0A-7963EE56C392}" type="pres">
      <dgm:prSet presAssocID="{B84C66A2-9B5F-4162-A024-0145FDA366EE}" presName="dummy1b" presStyleCnt="0"/>
      <dgm:spPr/>
    </dgm:pt>
    <dgm:pt modelId="{FA5780BD-245A-4165-BB70-543F9F3CD439}" type="pres">
      <dgm:prSet presAssocID="{B84C66A2-9B5F-4162-A024-0145FDA366E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2F5B7C0C-6001-4F3B-A74C-4E8BB2D242EC}" type="pres">
      <dgm:prSet presAssocID="{B84C66A2-9B5F-4162-A024-0145FDA366EE}" presName="wedge2" presStyleLbl="node1" presStyleIdx="1" presStyleCnt="3"/>
      <dgm:spPr/>
      <dgm:t>
        <a:bodyPr/>
        <a:lstStyle/>
        <a:p>
          <a:endParaRPr lang="es-ES_tradnl"/>
        </a:p>
      </dgm:t>
    </dgm:pt>
    <dgm:pt modelId="{67252EB4-AAC8-4A53-8A4D-EBCFD0CF3BC3}" type="pres">
      <dgm:prSet presAssocID="{B84C66A2-9B5F-4162-A024-0145FDA366EE}" presName="dummy2a" presStyleCnt="0"/>
      <dgm:spPr/>
    </dgm:pt>
    <dgm:pt modelId="{EA34D68E-9443-4B9F-A7E0-19B2344C839D}" type="pres">
      <dgm:prSet presAssocID="{B84C66A2-9B5F-4162-A024-0145FDA366EE}" presName="dummy2b" presStyleCnt="0"/>
      <dgm:spPr/>
    </dgm:pt>
    <dgm:pt modelId="{1BA6C056-CBE4-4A93-A5E8-BB5A40287EE0}" type="pres">
      <dgm:prSet presAssocID="{B84C66A2-9B5F-4162-A024-0145FDA366E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79D904E-B65E-4558-B800-01F8DA73F128}" type="pres">
      <dgm:prSet presAssocID="{B84C66A2-9B5F-4162-A024-0145FDA366EE}" presName="wedge3" presStyleLbl="node1" presStyleIdx="2" presStyleCnt="3"/>
      <dgm:spPr/>
      <dgm:t>
        <a:bodyPr/>
        <a:lstStyle/>
        <a:p>
          <a:endParaRPr lang="es-ES_tradnl"/>
        </a:p>
      </dgm:t>
    </dgm:pt>
    <dgm:pt modelId="{70F90BFD-786B-4886-B2BB-E5CB14549D0D}" type="pres">
      <dgm:prSet presAssocID="{B84C66A2-9B5F-4162-A024-0145FDA366EE}" presName="dummy3a" presStyleCnt="0"/>
      <dgm:spPr/>
    </dgm:pt>
    <dgm:pt modelId="{993C5502-CE4D-40B9-AD36-B9E1600EB089}" type="pres">
      <dgm:prSet presAssocID="{B84C66A2-9B5F-4162-A024-0145FDA366EE}" presName="dummy3b" presStyleCnt="0"/>
      <dgm:spPr/>
    </dgm:pt>
    <dgm:pt modelId="{4083A72B-0048-4234-A63D-A7A100E325DE}" type="pres">
      <dgm:prSet presAssocID="{B84C66A2-9B5F-4162-A024-0145FDA366E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728C8F9-CE3C-4E17-AC36-9FB8F034FFD3}" type="pres">
      <dgm:prSet presAssocID="{CDC48B2A-3488-4ED6-99E7-F108F5EF8E1F}" presName="arrowWedge1" presStyleLbl="fgSibTrans2D1" presStyleIdx="0" presStyleCnt="3"/>
      <dgm:spPr/>
    </dgm:pt>
    <dgm:pt modelId="{D495FD7A-71C6-4CEC-A0D5-2C7E9DCA1D26}" type="pres">
      <dgm:prSet presAssocID="{54F0485D-3992-459B-AFFB-AC91A53A55D0}" presName="arrowWedge2" presStyleLbl="fgSibTrans2D1" presStyleIdx="1" presStyleCnt="3"/>
      <dgm:spPr/>
    </dgm:pt>
    <dgm:pt modelId="{31B994DA-7BB7-4171-80E2-C07936450720}" type="pres">
      <dgm:prSet presAssocID="{CD735D3D-B988-439D-BFEC-5C765E823E68}" presName="arrowWedge3" presStyleLbl="fgSibTrans2D1" presStyleIdx="2" presStyleCnt="3"/>
      <dgm:spPr/>
    </dgm:pt>
  </dgm:ptLst>
  <dgm:cxnLst>
    <dgm:cxn modelId="{BF1C343A-1DFA-4686-BB40-2412410060D4}" type="presOf" srcId="{A8110DC7-7A2D-4D8E-AAC5-F7C5D967CCA3}" destId="{11333FAC-501E-45FB-943A-C49FF11AB58F}" srcOrd="0" destOrd="0" presId="urn:microsoft.com/office/officeart/2005/8/layout/cycle8"/>
    <dgm:cxn modelId="{3CF97AA3-E442-4585-9F0C-8D8AB45B9B37}" srcId="{B84C66A2-9B5F-4162-A024-0145FDA366EE}" destId="{30368855-C221-46B2-872E-8867F95CF928}" srcOrd="2" destOrd="0" parTransId="{C48D29D5-CE6C-463A-9479-4118EC8B07F6}" sibTransId="{CD735D3D-B988-439D-BFEC-5C765E823E68}"/>
    <dgm:cxn modelId="{0CEBEE45-E528-42BA-8728-25E7091BE8FF}" type="presOf" srcId="{B84C66A2-9B5F-4162-A024-0145FDA366EE}" destId="{E364AF51-F83F-4032-BBA7-5D528CC84BDF}" srcOrd="0" destOrd="0" presId="urn:microsoft.com/office/officeart/2005/8/layout/cycle8"/>
    <dgm:cxn modelId="{BBA1E8D1-3B1C-4970-96B6-269FD8B6EE22}" srcId="{B84C66A2-9B5F-4162-A024-0145FDA366EE}" destId="{711035ED-A9A0-4B75-8D04-48EDF54FF33E}" srcOrd="1" destOrd="0" parTransId="{B11078FE-5D88-4F58-908F-A7E721F8F29E}" sibTransId="{54F0485D-3992-459B-AFFB-AC91A53A55D0}"/>
    <dgm:cxn modelId="{62493C1C-309E-483C-81CE-CEB56FAD540D}" srcId="{B84C66A2-9B5F-4162-A024-0145FDA366EE}" destId="{A8110DC7-7A2D-4D8E-AAC5-F7C5D967CCA3}" srcOrd="0" destOrd="0" parTransId="{BA480650-D370-40AB-8B41-E0B22356CCBB}" sibTransId="{CDC48B2A-3488-4ED6-99E7-F108F5EF8E1F}"/>
    <dgm:cxn modelId="{C53EC065-465C-4B78-A2AF-B8E07DDD7E41}" type="presOf" srcId="{30368855-C221-46B2-872E-8867F95CF928}" destId="{4083A72B-0048-4234-A63D-A7A100E325DE}" srcOrd="1" destOrd="0" presId="urn:microsoft.com/office/officeart/2005/8/layout/cycle8"/>
    <dgm:cxn modelId="{3B1598F2-A175-4DDB-BE5D-CACE163BC884}" type="presOf" srcId="{30368855-C221-46B2-872E-8867F95CF928}" destId="{379D904E-B65E-4558-B800-01F8DA73F128}" srcOrd="0" destOrd="0" presId="urn:microsoft.com/office/officeart/2005/8/layout/cycle8"/>
    <dgm:cxn modelId="{B66C9465-EA16-40EA-A269-1BA1D3F15E78}" type="presOf" srcId="{A8110DC7-7A2D-4D8E-AAC5-F7C5D967CCA3}" destId="{FA5780BD-245A-4165-BB70-543F9F3CD439}" srcOrd="1" destOrd="0" presId="urn:microsoft.com/office/officeart/2005/8/layout/cycle8"/>
    <dgm:cxn modelId="{BF3D01F4-49CE-469E-B2AA-144703CC67D8}" type="presOf" srcId="{711035ED-A9A0-4B75-8D04-48EDF54FF33E}" destId="{1BA6C056-CBE4-4A93-A5E8-BB5A40287EE0}" srcOrd="1" destOrd="0" presId="urn:microsoft.com/office/officeart/2005/8/layout/cycle8"/>
    <dgm:cxn modelId="{FF64F059-EE9A-480A-BE84-168FD1078665}" type="presOf" srcId="{711035ED-A9A0-4B75-8D04-48EDF54FF33E}" destId="{2F5B7C0C-6001-4F3B-A74C-4E8BB2D242EC}" srcOrd="0" destOrd="0" presId="urn:microsoft.com/office/officeart/2005/8/layout/cycle8"/>
    <dgm:cxn modelId="{7B8ADCE5-0E7E-476B-B428-6029375F147A}" type="presParOf" srcId="{E364AF51-F83F-4032-BBA7-5D528CC84BDF}" destId="{11333FAC-501E-45FB-943A-C49FF11AB58F}" srcOrd="0" destOrd="0" presId="urn:microsoft.com/office/officeart/2005/8/layout/cycle8"/>
    <dgm:cxn modelId="{4E98B20D-6A62-4700-97B4-1715AC7DE2CE}" type="presParOf" srcId="{E364AF51-F83F-4032-BBA7-5D528CC84BDF}" destId="{1F4AC86C-7E40-47F0-98AB-182B1B452CB6}" srcOrd="1" destOrd="0" presId="urn:microsoft.com/office/officeart/2005/8/layout/cycle8"/>
    <dgm:cxn modelId="{7E61E9DE-ECC0-4F62-81C1-9297AC083F3A}" type="presParOf" srcId="{E364AF51-F83F-4032-BBA7-5D528CC84BDF}" destId="{4E1FDFBE-F99C-4E05-8E0A-7963EE56C392}" srcOrd="2" destOrd="0" presId="urn:microsoft.com/office/officeart/2005/8/layout/cycle8"/>
    <dgm:cxn modelId="{5919033A-DE31-4D8D-9006-64860982C1FC}" type="presParOf" srcId="{E364AF51-F83F-4032-BBA7-5D528CC84BDF}" destId="{FA5780BD-245A-4165-BB70-543F9F3CD439}" srcOrd="3" destOrd="0" presId="urn:microsoft.com/office/officeart/2005/8/layout/cycle8"/>
    <dgm:cxn modelId="{7BA70B32-AB0B-45AA-AA2B-A1128BF5FACD}" type="presParOf" srcId="{E364AF51-F83F-4032-BBA7-5D528CC84BDF}" destId="{2F5B7C0C-6001-4F3B-A74C-4E8BB2D242EC}" srcOrd="4" destOrd="0" presId="urn:microsoft.com/office/officeart/2005/8/layout/cycle8"/>
    <dgm:cxn modelId="{159779D5-6607-416E-B100-A6CD742EB43B}" type="presParOf" srcId="{E364AF51-F83F-4032-BBA7-5D528CC84BDF}" destId="{67252EB4-AAC8-4A53-8A4D-EBCFD0CF3BC3}" srcOrd="5" destOrd="0" presId="urn:microsoft.com/office/officeart/2005/8/layout/cycle8"/>
    <dgm:cxn modelId="{ABFC5E63-23C6-4A51-BE4E-377B8890D604}" type="presParOf" srcId="{E364AF51-F83F-4032-BBA7-5D528CC84BDF}" destId="{EA34D68E-9443-4B9F-A7E0-19B2344C839D}" srcOrd="6" destOrd="0" presId="urn:microsoft.com/office/officeart/2005/8/layout/cycle8"/>
    <dgm:cxn modelId="{974598BE-6BA1-44FA-A5F7-961BB5914B98}" type="presParOf" srcId="{E364AF51-F83F-4032-BBA7-5D528CC84BDF}" destId="{1BA6C056-CBE4-4A93-A5E8-BB5A40287EE0}" srcOrd="7" destOrd="0" presId="urn:microsoft.com/office/officeart/2005/8/layout/cycle8"/>
    <dgm:cxn modelId="{8BA215A8-638F-4C72-A73C-A3AADA996ED9}" type="presParOf" srcId="{E364AF51-F83F-4032-BBA7-5D528CC84BDF}" destId="{379D904E-B65E-4558-B800-01F8DA73F128}" srcOrd="8" destOrd="0" presId="urn:microsoft.com/office/officeart/2005/8/layout/cycle8"/>
    <dgm:cxn modelId="{729C90C7-0FF3-410D-928F-3FA12180125E}" type="presParOf" srcId="{E364AF51-F83F-4032-BBA7-5D528CC84BDF}" destId="{70F90BFD-786B-4886-B2BB-E5CB14549D0D}" srcOrd="9" destOrd="0" presId="urn:microsoft.com/office/officeart/2005/8/layout/cycle8"/>
    <dgm:cxn modelId="{B99E844F-A6A3-439A-A3B5-3D7AFB422C3E}" type="presParOf" srcId="{E364AF51-F83F-4032-BBA7-5D528CC84BDF}" destId="{993C5502-CE4D-40B9-AD36-B9E1600EB089}" srcOrd="10" destOrd="0" presId="urn:microsoft.com/office/officeart/2005/8/layout/cycle8"/>
    <dgm:cxn modelId="{40F7FECD-EFE8-4AD5-BB34-2EBA8898937F}" type="presParOf" srcId="{E364AF51-F83F-4032-BBA7-5D528CC84BDF}" destId="{4083A72B-0048-4234-A63D-A7A100E325DE}" srcOrd="11" destOrd="0" presId="urn:microsoft.com/office/officeart/2005/8/layout/cycle8"/>
    <dgm:cxn modelId="{E9A4CE66-9749-41A6-AB0B-34DBF5D15E27}" type="presParOf" srcId="{E364AF51-F83F-4032-BBA7-5D528CC84BDF}" destId="{3728C8F9-CE3C-4E17-AC36-9FB8F034FFD3}" srcOrd="12" destOrd="0" presId="urn:microsoft.com/office/officeart/2005/8/layout/cycle8"/>
    <dgm:cxn modelId="{8F83E6FE-2491-47ED-B542-4247634751E0}" type="presParOf" srcId="{E364AF51-F83F-4032-BBA7-5D528CC84BDF}" destId="{D495FD7A-71C6-4CEC-A0D5-2C7E9DCA1D26}" srcOrd="13" destOrd="0" presId="urn:microsoft.com/office/officeart/2005/8/layout/cycle8"/>
    <dgm:cxn modelId="{5C10445C-4F0E-450B-BC00-EBE49E5B6C2D}" type="presParOf" srcId="{E364AF51-F83F-4032-BBA7-5D528CC84BDF}" destId="{31B994DA-7BB7-4171-80E2-C07936450720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15EAEF-A603-47D6-A2D3-F05E313451BE}" type="doc">
      <dgm:prSet loTypeId="urn:microsoft.com/office/officeart/2005/8/layout/vList3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4627AA3C-22FB-4CC5-B7E7-5A0780AC3D72}">
      <dgm:prSet phldrT="[Texto]"/>
      <dgm:spPr/>
      <dgm:t>
        <a:bodyPr/>
        <a:lstStyle/>
        <a:p>
          <a:r>
            <a:rPr lang="es-ES_tradnl" dirty="0" smtClean="0"/>
            <a:t>HOGAR ESTUDIANTIL ÍNDIGENA </a:t>
          </a:r>
        </a:p>
        <a:p>
          <a:r>
            <a:rPr lang="es-ES_tradnl" dirty="0" smtClean="0"/>
            <a:t>EN TLAXIACO, </a:t>
          </a:r>
          <a:r>
            <a:rPr lang="es-ES_tradnl" dirty="0" smtClean="0"/>
            <a:t>OAX.</a:t>
          </a:r>
        </a:p>
        <a:p>
          <a:endParaRPr lang="es-ES_tradnl" dirty="0"/>
        </a:p>
      </dgm:t>
    </dgm:pt>
    <dgm:pt modelId="{4B9AB06A-8073-42BF-A4CE-47CD0DC1C813}" type="parTrans" cxnId="{629BDB8C-CB27-4371-A1F7-8D007714F172}">
      <dgm:prSet/>
      <dgm:spPr/>
      <dgm:t>
        <a:bodyPr/>
        <a:lstStyle/>
        <a:p>
          <a:endParaRPr lang="es-ES_tradnl"/>
        </a:p>
      </dgm:t>
    </dgm:pt>
    <dgm:pt modelId="{F3580BB4-99AC-4C98-B110-20A1E1F11E98}" type="sibTrans" cxnId="{629BDB8C-CB27-4371-A1F7-8D007714F172}">
      <dgm:prSet/>
      <dgm:spPr/>
      <dgm:t>
        <a:bodyPr/>
        <a:lstStyle/>
        <a:p>
          <a:endParaRPr lang="es-ES_tradnl"/>
        </a:p>
      </dgm:t>
    </dgm:pt>
    <dgm:pt modelId="{548F2D48-BCA4-435F-988F-B8BFDAC8C739}">
      <dgm:prSet phldrT="[Texto]"/>
      <dgm:spPr/>
      <dgm:t>
        <a:bodyPr/>
        <a:lstStyle/>
        <a:p>
          <a:r>
            <a:rPr lang="es-ES_tradnl" dirty="0" smtClean="0"/>
            <a:t>CLÍNICA DE ASISTENCIA MÉDICA “EL BUEN SAMARITANO” </a:t>
          </a:r>
        </a:p>
        <a:p>
          <a:r>
            <a:rPr lang="es-ES_tradnl" dirty="0" smtClean="0"/>
            <a:t>EN TATOXCAC, PUE.</a:t>
          </a:r>
          <a:endParaRPr lang="es-ES_tradnl" dirty="0"/>
        </a:p>
      </dgm:t>
    </dgm:pt>
    <dgm:pt modelId="{C0BAA098-1279-45A1-83E9-034A0D728F27}" type="parTrans" cxnId="{B7B0BCCE-9E06-4346-B1E3-5922DF2C61EF}">
      <dgm:prSet/>
      <dgm:spPr/>
      <dgm:t>
        <a:bodyPr/>
        <a:lstStyle/>
        <a:p>
          <a:endParaRPr lang="es-ES_tradnl"/>
        </a:p>
      </dgm:t>
    </dgm:pt>
    <dgm:pt modelId="{6889CDE9-0504-4A4C-A1B2-9BDE41A1605C}" type="sibTrans" cxnId="{B7B0BCCE-9E06-4346-B1E3-5922DF2C61EF}">
      <dgm:prSet/>
      <dgm:spPr/>
      <dgm:t>
        <a:bodyPr/>
        <a:lstStyle/>
        <a:p>
          <a:endParaRPr lang="es-ES_tradnl"/>
        </a:p>
      </dgm:t>
    </dgm:pt>
    <dgm:pt modelId="{131C8979-0F5A-4D89-AAF5-9404DFACE6DF}">
      <dgm:prSet phldrT="[Texto]"/>
      <dgm:spPr/>
      <dgm:t>
        <a:bodyPr/>
        <a:lstStyle/>
        <a:p>
          <a:r>
            <a:rPr lang="es-ES_tradnl" dirty="0" smtClean="0"/>
            <a:t>SERVICIOS MÉDICOS “EBEN-EZER”</a:t>
          </a:r>
        </a:p>
        <a:p>
          <a:r>
            <a:rPr lang="es-ES_tradnl" dirty="0" smtClean="0"/>
            <a:t>EN TOCHIMIZOLCO,  PUE.</a:t>
          </a:r>
          <a:endParaRPr lang="es-ES_tradnl" dirty="0"/>
        </a:p>
      </dgm:t>
    </dgm:pt>
    <dgm:pt modelId="{ADAB8D6D-CAC1-47C4-9B3E-66624087EEFC}" type="parTrans" cxnId="{F1F39693-D446-43D5-B2A4-D4CA0EA623B9}">
      <dgm:prSet/>
      <dgm:spPr/>
      <dgm:t>
        <a:bodyPr/>
        <a:lstStyle/>
        <a:p>
          <a:endParaRPr lang="es-ES_tradnl"/>
        </a:p>
      </dgm:t>
    </dgm:pt>
    <dgm:pt modelId="{39B880E2-D8EF-4B9D-B21B-5DB81F927C00}" type="sibTrans" cxnId="{F1F39693-D446-43D5-B2A4-D4CA0EA623B9}">
      <dgm:prSet/>
      <dgm:spPr/>
      <dgm:t>
        <a:bodyPr/>
        <a:lstStyle/>
        <a:p>
          <a:endParaRPr lang="es-ES_tradnl"/>
        </a:p>
      </dgm:t>
    </dgm:pt>
    <dgm:pt modelId="{64BB4139-8951-4912-A898-07B5E1A36C18}" type="pres">
      <dgm:prSet presAssocID="{1615EAEF-A603-47D6-A2D3-F05E313451BE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2FF88612-22FE-443B-9E43-BBC186250C51}" type="pres">
      <dgm:prSet presAssocID="{4627AA3C-22FB-4CC5-B7E7-5A0780AC3D72}" presName="composite" presStyleCnt="0"/>
      <dgm:spPr/>
    </dgm:pt>
    <dgm:pt modelId="{C6E3C01B-7D52-4DA8-AC0B-ED6F82901CE3}" type="pres">
      <dgm:prSet presAssocID="{4627AA3C-22FB-4CC5-B7E7-5A0780AC3D72}" presName="imgShp" presStyleLbl="fgImgPlace1" presStyleIdx="0" presStyleCnt="3"/>
      <dgm:spPr/>
    </dgm:pt>
    <dgm:pt modelId="{17BE3A3D-06BA-4040-B236-9C81E56A4902}" type="pres">
      <dgm:prSet presAssocID="{4627AA3C-22FB-4CC5-B7E7-5A0780AC3D72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BEE206C0-9F46-42F2-BE69-B2B8106AC205}" type="pres">
      <dgm:prSet presAssocID="{F3580BB4-99AC-4C98-B110-20A1E1F11E98}" presName="spacing" presStyleCnt="0"/>
      <dgm:spPr/>
    </dgm:pt>
    <dgm:pt modelId="{CF6402B2-E1E2-4D95-9F5B-718CC06ACC05}" type="pres">
      <dgm:prSet presAssocID="{548F2D48-BCA4-435F-988F-B8BFDAC8C739}" presName="composite" presStyleCnt="0"/>
      <dgm:spPr/>
    </dgm:pt>
    <dgm:pt modelId="{F5452C26-542B-416C-BE6F-3CE5A590DE31}" type="pres">
      <dgm:prSet presAssocID="{548F2D48-BCA4-435F-988F-B8BFDAC8C739}" presName="imgShp" presStyleLbl="fgImgPlace1" presStyleIdx="1" presStyleCnt="3"/>
      <dgm:spPr/>
    </dgm:pt>
    <dgm:pt modelId="{28D1BEED-B76E-492F-9535-427068129657}" type="pres">
      <dgm:prSet presAssocID="{548F2D48-BCA4-435F-988F-B8BFDAC8C739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CDCDD429-EFB8-46E9-8027-5C47F26AA876}" type="pres">
      <dgm:prSet presAssocID="{6889CDE9-0504-4A4C-A1B2-9BDE41A1605C}" presName="spacing" presStyleCnt="0"/>
      <dgm:spPr/>
    </dgm:pt>
    <dgm:pt modelId="{748671CE-5956-40C3-95C8-6F47D2DA5094}" type="pres">
      <dgm:prSet presAssocID="{131C8979-0F5A-4D89-AAF5-9404DFACE6DF}" presName="composite" presStyleCnt="0"/>
      <dgm:spPr/>
    </dgm:pt>
    <dgm:pt modelId="{1A4CFEC5-553D-4567-9062-05429F5EA967}" type="pres">
      <dgm:prSet presAssocID="{131C8979-0F5A-4D89-AAF5-9404DFACE6DF}" presName="imgShp" presStyleLbl="fgImgPlace1" presStyleIdx="2" presStyleCnt="3"/>
      <dgm:spPr/>
    </dgm:pt>
    <dgm:pt modelId="{49BEF268-FAB6-46A5-A8E3-7B318B8E316D}" type="pres">
      <dgm:prSet presAssocID="{131C8979-0F5A-4D89-AAF5-9404DFACE6D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631EBEAB-D788-41CB-B886-4330BEF9E4D8}" type="presOf" srcId="{4627AA3C-22FB-4CC5-B7E7-5A0780AC3D72}" destId="{17BE3A3D-06BA-4040-B236-9C81E56A4902}" srcOrd="0" destOrd="0" presId="urn:microsoft.com/office/officeart/2005/8/layout/vList3#3"/>
    <dgm:cxn modelId="{B7B0BCCE-9E06-4346-B1E3-5922DF2C61EF}" srcId="{1615EAEF-A603-47D6-A2D3-F05E313451BE}" destId="{548F2D48-BCA4-435F-988F-B8BFDAC8C739}" srcOrd="1" destOrd="0" parTransId="{C0BAA098-1279-45A1-83E9-034A0D728F27}" sibTransId="{6889CDE9-0504-4A4C-A1B2-9BDE41A1605C}"/>
    <dgm:cxn modelId="{6A6E93DD-A949-4535-A83F-128B005D0252}" type="presOf" srcId="{131C8979-0F5A-4D89-AAF5-9404DFACE6DF}" destId="{49BEF268-FAB6-46A5-A8E3-7B318B8E316D}" srcOrd="0" destOrd="0" presId="urn:microsoft.com/office/officeart/2005/8/layout/vList3#3"/>
    <dgm:cxn modelId="{629BDB8C-CB27-4371-A1F7-8D007714F172}" srcId="{1615EAEF-A603-47D6-A2D3-F05E313451BE}" destId="{4627AA3C-22FB-4CC5-B7E7-5A0780AC3D72}" srcOrd="0" destOrd="0" parTransId="{4B9AB06A-8073-42BF-A4CE-47CD0DC1C813}" sibTransId="{F3580BB4-99AC-4C98-B110-20A1E1F11E98}"/>
    <dgm:cxn modelId="{B6E97D7B-87B2-490D-ABE0-0586F58C1058}" type="presOf" srcId="{1615EAEF-A603-47D6-A2D3-F05E313451BE}" destId="{64BB4139-8951-4912-A898-07B5E1A36C18}" srcOrd="0" destOrd="0" presId="urn:microsoft.com/office/officeart/2005/8/layout/vList3#3"/>
    <dgm:cxn modelId="{97FDC373-9467-4B3D-A1CE-C9D113C9A5F1}" type="presOf" srcId="{548F2D48-BCA4-435F-988F-B8BFDAC8C739}" destId="{28D1BEED-B76E-492F-9535-427068129657}" srcOrd="0" destOrd="0" presId="urn:microsoft.com/office/officeart/2005/8/layout/vList3#3"/>
    <dgm:cxn modelId="{F1F39693-D446-43D5-B2A4-D4CA0EA623B9}" srcId="{1615EAEF-A603-47D6-A2D3-F05E313451BE}" destId="{131C8979-0F5A-4D89-AAF5-9404DFACE6DF}" srcOrd="2" destOrd="0" parTransId="{ADAB8D6D-CAC1-47C4-9B3E-66624087EEFC}" sibTransId="{39B880E2-D8EF-4B9D-B21B-5DB81F927C00}"/>
    <dgm:cxn modelId="{73D151C8-3E5A-4F1B-BBD7-7A91D4B9BE2C}" type="presParOf" srcId="{64BB4139-8951-4912-A898-07B5E1A36C18}" destId="{2FF88612-22FE-443B-9E43-BBC186250C51}" srcOrd="0" destOrd="0" presId="urn:microsoft.com/office/officeart/2005/8/layout/vList3#3"/>
    <dgm:cxn modelId="{49E37B01-291B-4EEC-9292-2E77B8113852}" type="presParOf" srcId="{2FF88612-22FE-443B-9E43-BBC186250C51}" destId="{C6E3C01B-7D52-4DA8-AC0B-ED6F82901CE3}" srcOrd="0" destOrd="0" presId="urn:microsoft.com/office/officeart/2005/8/layout/vList3#3"/>
    <dgm:cxn modelId="{3988E3ED-8D5D-4152-8B6D-0A38561451CA}" type="presParOf" srcId="{2FF88612-22FE-443B-9E43-BBC186250C51}" destId="{17BE3A3D-06BA-4040-B236-9C81E56A4902}" srcOrd="1" destOrd="0" presId="urn:microsoft.com/office/officeart/2005/8/layout/vList3#3"/>
    <dgm:cxn modelId="{1D48B1E0-C235-4A27-9E1F-D90F352035EA}" type="presParOf" srcId="{64BB4139-8951-4912-A898-07B5E1A36C18}" destId="{BEE206C0-9F46-42F2-BE69-B2B8106AC205}" srcOrd="1" destOrd="0" presId="urn:microsoft.com/office/officeart/2005/8/layout/vList3#3"/>
    <dgm:cxn modelId="{9AE5FCF2-A1CE-407C-946F-72983F1BC720}" type="presParOf" srcId="{64BB4139-8951-4912-A898-07B5E1A36C18}" destId="{CF6402B2-E1E2-4D95-9F5B-718CC06ACC05}" srcOrd="2" destOrd="0" presId="urn:microsoft.com/office/officeart/2005/8/layout/vList3#3"/>
    <dgm:cxn modelId="{9D9C112E-84FD-4556-B4C4-26CE9DFF9445}" type="presParOf" srcId="{CF6402B2-E1E2-4D95-9F5B-718CC06ACC05}" destId="{F5452C26-542B-416C-BE6F-3CE5A590DE31}" srcOrd="0" destOrd="0" presId="urn:microsoft.com/office/officeart/2005/8/layout/vList3#3"/>
    <dgm:cxn modelId="{55E12120-8CDD-4C90-BF3E-7FA9301423D2}" type="presParOf" srcId="{CF6402B2-E1E2-4D95-9F5B-718CC06ACC05}" destId="{28D1BEED-B76E-492F-9535-427068129657}" srcOrd="1" destOrd="0" presId="urn:microsoft.com/office/officeart/2005/8/layout/vList3#3"/>
    <dgm:cxn modelId="{FB1F1B78-C333-49F7-906B-8E704522FDC5}" type="presParOf" srcId="{64BB4139-8951-4912-A898-07B5E1A36C18}" destId="{CDCDD429-EFB8-46E9-8027-5C47F26AA876}" srcOrd="3" destOrd="0" presId="urn:microsoft.com/office/officeart/2005/8/layout/vList3#3"/>
    <dgm:cxn modelId="{FE3BC48A-C2ED-4E68-854D-54E0E8C59EE7}" type="presParOf" srcId="{64BB4139-8951-4912-A898-07B5E1A36C18}" destId="{748671CE-5956-40C3-95C8-6F47D2DA5094}" srcOrd="4" destOrd="0" presId="urn:microsoft.com/office/officeart/2005/8/layout/vList3#3"/>
    <dgm:cxn modelId="{2E427A6F-CEF3-477B-9AE3-23540E00F9B6}" type="presParOf" srcId="{748671CE-5956-40C3-95C8-6F47D2DA5094}" destId="{1A4CFEC5-553D-4567-9062-05429F5EA967}" srcOrd="0" destOrd="0" presId="urn:microsoft.com/office/officeart/2005/8/layout/vList3#3"/>
    <dgm:cxn modelId="{32AC97F7-34F6-4C3F-A1D6-FD893B102717}" type="presParOf" srcId="{748671CE-5956-40C3-95C8-6F47D2DA5094}" destId="{49BEF268-FAB6-46A5-A8E3-7B318B8E316D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FDE22E-11F2-4CBB-A087-E1EA865EE396}" type="doc">
      <dgm:prSet loTypeId="urn:microsoft.com/office/officeart/2005/8/layout/vList3#4" loCatId="list" qsTypeId="urn:microsoft.com/office/officeart/2005/8/quickstyle/simple1" qsCatId="simple" csTypeId="urn:microsoft.com/office/officeart/2005/8/colors/accent1_2" csCatId="accent1" phldr="1"/>
      <dgm:spPr/>
    </dgm:pt>
    <dgm:pt modelId="{8884EC88-F4D7-4B76-B7A5-44F8D60ADD96}">
      <dgm:prSet phldrT="[Texto]"/>
      <dgm:spPr/>
      <dgm:t>
        <a:bodyPr/>
        <a:lstStyle/>
        <a:p>
          <a:r>
            <a:rPr lang="es-ES_tradnl" dirty="0" smtClean="0"/>
            <a:t>PROMOTORA DE CULTURA Y SERVICIO SOCIAL, A.C. PUEBLA</a:t>
          </a:r>
          <a:endParaRPr lang="es-ES_tradnl" dirty="0"/>
        </a:p>
      </dgm:t>
    </dgm:pt>
    <dgm:pt modelId="{8E563C43-6AA1-40A1-8475-992FF9213F8F}" type="parTrans" cxnId="{AB24DCD2-13D2-402A-9E9A-F4CDCAE02D18}">
      <dgm:prSet/>
      <dgm:spPr/>
    </dgm:pt>
    <dgm:pt modelId="{C09504ED-FD2C-4477-B186-E7EAB61EC876}" type="sibTrans" cxnId="{AB24DCD2-13D2-402A-9E9A-F4CDCAE02D18}">
      <dgm:prSet/>
      <dgm:spPr/>
    </dgm:pt>
    <dgm:pt modelId="{BAC0BED4-2BA2-4F1F-B5C3-CA6BB0FC0AA5}">
      <dgm:prSet phldrT="[Texto]"/>
      <dgm:spPr/>
      <dgm:t>
        <a:bodyPr/>
        <a:lstStyle/>
        <a:p>
          <a:r>
            <a:rPr lang="es-ES_tradnl" dirty="0" smtClean="0"/>
            <a:t>HOGAR BETANIA, CASA PARA ANCIANOS, A.C.</a:t>
          </a:r>
        </a:p>
        <a:p>
          <a:r>
            <a:rPr lang="es-ES_tradnl" dirty="0" smtClean="0"/>
            <a:t>SAN FELIPE TEOTLALZINGO, PUE.</a:t>
          </a:r>
          <a:endParaRPr lang="es-ES_tradnl" dirty="0"/>
        </a:p>
      </dgm:t>
    </dgm:pt>
    <dgm:pt modelId="{87862548-0DB3-4D74-A832-9BA8015C670C}" type="parTrans" cxnId="{69551F3F-67C2-4C66-A674-034295839FD8}">
      <dgm:prSet/>
      <dgm:spPr/>
    </dgm:pt>
    <dgm:pt modelId="{B0292505-7D0D-4C55-BC49-AD9654697F69}" type="sibTrans" cxnId="{69551F3F-67C2-4C66-A674-034295839FD8}">
      <dgm:prSet/>
      <dgm:spPr/>
    </dgm:pt>
    <dgm:pt modelId="{C7C05372-983A-4412-B7AB-7D65D51348C6}">
      <dgm:prSet phldrT="[Texto]"/>
      <dgm:spPr/>
      <dgm:t>
        <a:bodyPr/>
        <a:lstStyle/>
        <a:p>
          <a:r>
            <a:rPr lang="es-ES_tradnl" dirty="0" smtClean="0"/>
            <a:t>PROYECCION HUMANA DE MÉXICO, A.C.</a:t>
          </a:r>
        </a:p>
        <a:p>
          <a:r>
            <a:rPr lang="es-ES_tradnl" dirty="0" smtClean="0"/>
            <a:t>TLANCUALPICAN, PUE.</a:t>
          </a:r>
          <a:endParaRPr lang="es-ES_tradnl" dirty="0"/>
        </a:p>
      </dgm:t>
    </dgm:pt>
    <dgm:pt modelId="{95DFCA12-D879-42B7-A9A9-1B6CFB5E0557}" type="parTrans" cxnId="{078CC8A9-15A4-44DF-84C5-134BA91F06A2}">
      <dgm:prSet/>
      <dgm:spPr/>
    </dgm:pt>
    <dgm:pt modelId="{80468BFD-4C09-46A9-BE62-07E2358DB0B9}" type="sibTrans" cxnId="{078CC8A9-15A4-44DF-84C5-134BA91F06A2}">
      <dgm:prSet/>
      <dgm:spPr/>
    </dgm:pt>
    <dgm:pt modelId="{AF7927E3-DEEE-4277-86AD-5FB826B2CE1A}" type="pres">
      <dgm:prSet presAssocID="{C8FDE22E-11F2-4CBB-A087-E1EA865EE396}" presName="linearFlow" presStyleCnt="0">
        <dgm:presLayoutVars>
          <dgm:dir/>
          <dgm:resizeHandles val="exact"/>
        </dgm:presLayoutVars>
      </dgm:prSet>
      <dgm:spPr/>
    </dgm:pt>
    <dgm:pt modelId="{5436CDBE-1581-4812-925D-D2FD56FF51B6}" type="pres">
      <dgm:prSet presAssocID="{8884EC88-F4D7-4B76-B7A5-44F8D60ADD96}" presName="composite" presStyleCnt="0"/>
      <dgm:spPr/>
    </dgm:pt>
    <dgm:pt modelId="{05214489-61B1-4510-83B5-557F30914089}" type="pres">
      <dgm:prSet presAssocID="{8884EC88-F4D7-4B76-B7A5-44F8D60ADD96}" presName="imgShp" presStyleLbl="fgImgPlace1" presStyleIdx="0" presStyleCnt="3"/>
      <dgm:spPr/>
    </dgm:pt>
    <dgm:pt modelId="{2D2C2B21-A76C-495F-A800-F1F6DC9BC7EC}" type="pres">
      <dgm:prSet presAssocID="{8884EC88-F4D7-4B76-B7A5-44F8D60ADD96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293D09BA-9A20-43BE-B404-E2233D33615F}" type="pres">
      <dgm:prSet presAssocID="{C09504ED-FD2C-4477-B186-E7EAB61EC876}" presName="spacing" presStyleCnt="0"/>
      <dgm:spPr/>
    </dgm:pt>
    <dgm:pt modelId="{ED808043-4C03-49A7-9A37-1FCBCD1B747F}" type="pres">
      <dgm:prSet presAssocID="{BAC0BED4-2BA2-4F1F-B5C3-CA6BB0FC0AA5}" presName="composite" presStyleCnt="0"/>
      <dgm:spPr/>
    </dgm:pt>
    <dgm:pt modelId="{5CFC33C2-ECD8-4FC8-8EEC-CFB51B23F295}" type="pres">
      <dgm:prSet presAssocID="{BAC0BED4-2BA2-4F1F-B5C3-CA6BB0FC0AA5}" presName="imgShp" presStyleLbl="fgImgPlace1" presStyleIdx="1" presStyleCnt="3"/>
      <dgm:spPr/>
    </dgm:pt>
    <dgm:pt modelId="{517C65A9-A166-4BCB-9D96-4E1D87C84367}" type="pres">
      <dgm:prSet presAssocID="{BAC0BED4-2BA2-4F1F-B5C3-CA6BB0FC0AA5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5B8284D-F0AD-493B-B877-07554801A0FA}" type="pres">
      <dgm:prSet presAssocID="{B0292505-7D0D-4C55-BC49-AD9654697F69}" presName="spacing" presStyleCnt="0"/>
      <dgm:spPr/>
    </dgm:pt>
    <dgm:pt modelId="{B4429B2C-5837-478F-91DF-7EB3E01538FF}" type="pres">
      <dgm:prSet presAssocID="{C7C05372-983A-4412-B7AB-7D65D51348C6}" presName="composite" presStyleCnt="0"/>
      <dgm:spPr/>
    </dgm:pt>
    <dgm:pt modelId="{B96C71D9-7A79-4C6E-90F2-6F9A80EDF687}" type="pres">
      <dgm:prSet presAssocID="{C7C05372-983A-4412-B7AB-7D65D51348C6}" presName="imgShp" presStyleLbl="fgImgPlace1" presStyleIdx="2" presStyleCnt="3"/>
      <dgm:spPr/>
    </dgm:pt>
    <dgm:pt modelId="{8B43560B-A1ED-4A89-823D-90CCFDC7065C}" type="pres">
      <dgm:prSet presAssocID="{C7C05372-983A-4412-B7AB-7D65D51348C6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C38DF294-AC5D-4A66-87BD-161BA1B62161}" type="presOf" srcId="{BAC0BED4-2BA2-4F1F-B5C3-CA6BB0FC0AA5}" destId="{517C65A9-A166-4BCB-9D96-4E1D87C84367}" srcOrd="0" destOrd="0" presId="urn:microsoft.com/office/officeart/2005/8/layout/vList3#4"/>
    <dgm:cxn modelId="{AB24DCD2-13D2-402A-9E9A-F4CDCAE02D18}" srcId="{C8FDE22E-11F2-4CBB-A087-E1EA865EE396}" destId="{8884EC88-F4D7-4B76-B7A5-44F8D60ADD96}" srcOrd="0" destOrd="0" parTransId="{8E563C43-6AA1-40A1-8475-992FF9213F8F}" sibTransId="{C09504ED-FD2C-4477-B186-E7EAB61EC876}"/>
    <dgm:cxn modelId="{895A3BB5-B01A-4FE9-9889-4CBD4F223D65}" type="presOf" srcId="{C8FDE22E-11F2-4CBB-A087-E1EA865EE396}" destId="{AF7927E3-DEEE-4277-86AD-5FB826B2CE1A}" srcOrd="0" destOrd="0" presId="urn:microsoft.com/office/officeart/2005/8/layout/vList3#4"/>
    <dgm:cxn modelId="{078CC8A9-15A4-44DF-84C5-134BA91F06A2}" srcId="{C8FDE22E-11F2-4CBB-A087-E1EA865EE396}" destId="{C7C05372-983A-4412-B7AB-7D65D51348C6}" srcOrd="2" destOrd="0" parTransId="{95DFCA12-D879-42B7-A9A9-1B6CFB5E0557}" sibTransId="{80468BFD-4C09-46A9-BE62-07E2358DB0B9}"/>
    <dgm:cxn modelId="{69551F3F-67C2-4C66-A674-034295839FD8}" srcId="{C8FDE22E-11F2-4CBB-A087-E1EA865EE396}" destId="{BAC0BED4-2BA2-4F1F-B5C3-CA6BB0FC0AA5}" srcOrd="1" destOrd="0" parTransId="{87862548-0DB3-4D74-A832-9BA8015C670C}" sibTransId="{B0292505-7D0D-4C55-BC49-AD9654697F69}"/>
    <dgm:cxn modelId="{72CAF76C-7DB0-4293-9F63-20080FC43D2B}" type="presOf" srcId="{8884EC88-F4D7-4B76-B7A5-44F8D60ADD96}" destId="{2D2C2B21-A76C-495F-A800-F1F6DC9BC7EC}" srcOrd="0" destOrd="0" presId="urn:microsoft.com/office/officeart/2005/8/layout/vList3#4"/>
    <dgm:cxn modelId="{ABECB42C-0AC6-4999-B4FA-F761B3FAB53F}" type="presOf" srcId="{C7C05372-983A-4412-B7AB-7D65D51348C6}" destId="{8B43560B-A1ED-4A89-823D-90CCFDC7065C}" srcOrd="0" destOrd="0" presId="urn:microsoft.com/office/officeart/2005/8/layout/vList3#4"/>
    <dgm:cxn modelId="{13065318-EC66-4BB2-A8A7-BCFB29C62AF7}" type="presParOf" srcId="{AF7927E3-DEEE-4277-86AD-5FB826B2CE1A}" destId="{5436CDBE-1581-4812-925D-D2FD56FF51B6}" srcOrd="0" destOrd="0" presId="urn:microsoft.com/office/officeart/2005/8/layout/vList3#4"/>
    <dgm:cxn modelId="{CB003F6B-5BA8-4B02-9255-6F421D479F6E}" type="presParOf" srcId="{5436CDBE-1581-4812-925D-D2FD56FF51B6}" destId="{05214489-61B1-4510-83B5-557F30914089}" srcOrd="0" destOrd="0" presId="urn:microsoft.com/office/officeart/2005/8/layout/vList3#4"/>
    <dgm:cxn modelId="{328165AF-80A1-44A2-84AA-81F06F1DE3A0}" type="presParOf" srcId="{5436CDBE-1581-4812-925D-D2FD56FF51B6}" destId="{2D2C2B21-A76C-495F-A800-F1F6DC9BC7EC}" srcOrd="1" destOrd="0" presId="urn:microsoft.com/office/officeart/2005/8/layout/vList3#4"/>
    <dgm:cxn modelId="{2BB136B8-4EE5-40F2-8B4A-AA806B77B855}" type="presParOf" srcId="{AF7927E3-DEEE-4277-86AD-5FB826B2CE1A}" destId="{293D09BA-9A20-43BE-B404-E2233D33615F}" srcOrd="1" destOrd="0" presId="urn:microsoft.com/office/officeart/2005/8/layout/vList3#4"/>
    <dgm:cxn modelId="{A0DCB365-7E08-4ECF-85DD-58A790D34E62}" type="presParOf" srcId="{AF7927E3-DEEE-4277-86AD-5FB826B2CE1A}" destId="{ED808043-4C03-49A7-9A37-1FCBCD1B747F}" srcOrd="2" destOrd="0" presId="urn:microsoft.com/office/officeart/2005/8/layout/vList3#4"/>
    <dgm:cxn modelId="{8E4098C2-D7CE-48DB-B1C2-0151AD5B0FA5}" type="presParOf" srcId="{ED808043-4C03-49A7-9A37-1FCBCD1B747F}" destId="{5CFC33C2-ECD8-4FC8-8EEC-CFB51B23F295}" srcOrd="0" destOrd="0" presId="urn:microsoft.com/office/officeart/2005/8/layout/vList3#4"/>
    <dgm:cxn modelId="{CFF56DD3-5BA5-43D1-8CDB-8F4651B93330}" type="presParOf" srcId="{ED808043-4C03-49A7-9A37-1FCBCD1B747F}" destId="{517C65A9-A166-4BCB-9D96-4E1D87C84367}" srcOrd="1" destOrd="0" presId="urn:microsoft.com/office/officeart/2005/8/layout/vList3#4"/>
    <dgm:cxn modelId="{A2DB5FA4-A4E0-486D-AFE8-F5D92DE0AEFD}" type="presParOf" srcId="{AF7927E3-DEEE-4277-86AD-5FB826B2CE1A}" destId="{F5B8284D-F0AD-493B-B877-07554801A0FA}" srcOrd="3" destOrd="0" presId="urn:microsoft.com/office/officeart/2005/8/layout/vList3#4"/>
    <dgm:cxn modelId="{27FB429C-EE92-4B5A-A4AC-7D9286F2FD3C}" type="presParOf" srcId="{AF7927E3-DEEE-4277-86AD-5FB826B2CE1A}" destId="{B4429B2C-5837-478F-91DF-7EB3E01538FF}" srcOrd="4" destOrd="0" presId="urn:microsoft.com/office/officeart/2005/8/layout/vList3#4"/>
    <dgm:cxn modelId="{904770DA-F344-469D-9BA7-8B03FC86FAFA}" type="presParOf" srcId="{B4429B2C-5837-478F-91DF-7EB3E01538FF}" destId="{B96C71D9-7A79-4C6E-90F2-6F9A80EDF687}" srcOrd="0" destOrd="0" presId="urn:microsoft.com/office/officeart/2005/8/layout/vList3#4"/>
    <dgm:cxn modelId="{C17C5539-D1EB-46EB-B161-BA9352AB635E}" type="presParOf" srcId="{B4429B2C-5837-478F-91DF-7EB3E01538FF}" destId="{8B43560B-A1ED-4A89-823D-90CCFDC7065C}" srcOrd="1" destOrd="0" presId="urn:microsoft.com/office/officeart/2005/8/layout/vList3#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333FAC-501E-45FB-943A-C49FF11AB58F}">
      <dsp:nvSpPr>
        <dsp:cNvPr id="0" name=""/>
        <dsp:cNvSpPr/>
      </dsp:nvSpPr>
      <dsp:spPr>
        <a:xfrm>
          <a:off x="2292194" y="294187"/>
          <a:ext cx="3801808" cy="3801808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/>
            <a:t>TESTIMONIO CRISTIANO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/>
            <a:t>HEBER LIMÓN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600" kern="1200" dirty="0"/>
        </a:p>
      </dsp:txBody>
      <dsp:txXfrm>
        <a:off x="4295838" y="1099809"/>
        <a:ext cx="1357788" cy="1131490"/>
      </dsp:txXfrm>
    </dsp:sp>
    <dsp:sp modelId="{2F5B7C0C-6001-4F3B-A74C-4E8BB2D242EC}">
      <dsp:nvSpPr>
        <dsp:cNvPr id="0" name=""/>
        <dsp:cNvSpPr/>
      </dsp:nvSpPr>
      <dsp:spPr>
        <a:xfrm>
          <a:off x="2213895" y="429966"/>
          <a:ext cx="3801808" cy="3801808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/>
            <a:t>FINANZAS Y ADMINISTRACIÓN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/>
            <a:t>JORGE SALAS G.</a:t>
          </a:r>
          <a:endParaRPr lang="es-ES_tradnl" sz="1600" kern="1200" dirty="0"/>
        </a:p>
      </dsp:txBody>
      <dsp:txXfrm>
        <a:off x="3119088" y="2896616"/>
        <a:ext cx="2036683" cy="995711"/>
      </dsp:txXfrm>
    </dsp:sp>
    <dsp:sp modelId="{379D904E-B65E-4558-B800-01F8DA73F128}">
      <dsp:nvSpPr>
        <dsp:cNvPr id="0" name=""/>
        <dsp:cNvSpPr/>
      </dsp:nvSpPr>
      <dsp:spPr>
        <a:xfrm>
          <a:off x="2135596" y="294187"/>
          <a:ext cx="3801808" cy="3801808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/>
            <a:t>DESARROLLO CRISTIANO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/>
            <a:t>NARCISO CORTÉS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2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200" kern="1200" dirty="0"/>
        </a:p>
      </dsp:txBody>
      <dsp:txXfrm>
        <a:off x="2575972" y="1099809"/>
        <a:ext cx="1357788" cy="1131490"/>
      </dsp:txXfrm>
    </dsp:sp>
    <dsp:sp modelId="{3728C8F9-CE3C-4E17-AC36-9FB8F034FFD3}">
      <dsp:nvSpPr>
        <dsp:cNvPr id="0" name=""/>
        <dsp:cNvSpPr/>
      </dsp:nvSpPr>
      <dsp:spPr>
        <a:xfrm>
          <a:off x="2057158" y="58837"/>
          <a:ext cx="4272509" cy="4272509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5FD7A-71C6-4CEC-A0D5-2C7E9DCA1D26}">
      <dsp:nvSpPr>
        <dsp:cNvPr id="0" name=""/>
        <dsp:cNvSpPr/>
      </dsp:nvSpPr>
      <dsp:spPr>
        <a:xfrm>
          <a:off x="1978545" y="194376"/>
          <a:ext cx="4272509" cy="4272509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B994DA-7BB7-4171-80E2-C07936450720}">
      <dsp:nvSpPr>
        <dsp:cNvPr id="0" name=""/>
        <dsp:cNvSpPr/>
      </dsp:nvSpPr>
      <dsp:spPr>
        <a:xfrm>
          <a:off x="1899932" y="58837"/>
          <a:ext cx="4272509" cy="4272509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BE3A3D-06BA-4040-B236-9C81E56A4902}">
      <dsp:nvSpPr>
        <dsp:cNvPr id="0" name=""/>
        <dsp:cNvSpPr/>
      </dsp:nvSpPr>
      <dsp:spPr>
        <a:xfrm rot="10800000">
          <a:off x="1692784" y="1710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/>
            <a:t>HOGAR ESTUDIANTIL ÍNDIGENA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/>
            <a:t>EN TLAXIACO, </a:t>
          </a:r>
          <a:r>
            <a:rPr lang="es-ES_tradnl" sz="2000" kern="1200" dirty="0" smtClean="0"/>
            <a:t>OAX.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2000" kern="1200" dirty="0"/>
        </a:p>
      </dsp:txBody>
      <dsp:txXfrm rot="10800000">
        <a:off x="2007110" y="1710"/>
        <a:ext cx="5158358" cy="1257304"/>
      </dsp:txXfrm>
    </dsp:sp>
    <dsp:sp modelId="{C6E3C01B-7D52-4DA8-AC0B-ED6F82901CE3}">
      <dsp:nvSpPr>
        <dsp:cNvPr id="0" name=""/>
        <dsp:cNvSpPr/>
      </dsp:nvSpPr>
      <dsp:spPr>
        <a:xfrm>
          <a:off x="1064131" y="1710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D1BEED-B76E-492F-9535-427068129657}">
      <dsp:nvSpPr>
        <dsp:cNvPr id="0" name=""/>
        <dsp:cNvSpPr/>
      </dsp:nvSpPr>
      <dsp:spPr>
        <a:xfrm rot="10800000">
          <a:off x="1692784" y="1634329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/>
            <a:t>CLÍNICA DE ASISTENCIA MÉDICA “EL BUEN SAMARITANO”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/>
            <a:t>EN TATOXCAC, PUE.</a:t>
          </a:r>
          <a:endParaRPr lang="es-ES_tradnl" sz="2000" kern="1200" dirty="0"/>
        </a:p>
      </dsp:txBody>
      <dsp:txXfrm rot="10800000">
        <a:off x="2007110" y="1634329"/>
        <a:ext cx="5158358" cy="1257304"/>
      </dsp:txXfrm>
    </dsp:sp>
    <dsp:sp modelId="{F5452C26-542B-416C-BE6F-3CE5A590DE31}">
      <dsp:nvSpPr>
        <dsp:cNvPr id="0" name=""/>
        <dsp:cNvSpPr/>
      </dsp:nvSpPr>
      <dsp:spPr>
        <a:xfrm>
          <a:off x="1064131" y="1634329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BEF268-FAB6-46A5-A8E3-7B318B8E316D}">
      <dsp:nvSpPr>
        <dsp:cNvPr id="0" name=""/>
        <dsp:cNvSpPr/>
      </dsp:nvSpPr>
      <dsp:spPr>
        <a:xfrm rot="10800000">
          <a:off x="1692784" y="3266948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/>
            <a:t>SERVICIOS MÉDICOS “EBEN-EZER”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 smtClean="0"/>
            <a:t>EN TOCHIMIZOLCO,  PUE.</a:t>
          </a:r>
          <a:endParaRPr lang="es-ES_tradnl" sz="2000" kern="1200" dirty="0"/>
        </a:p>
      </dsp:txBody>
      <dsp:txXfrm rot="10800000">
        <a:off x="2007110" y="3266948"/>
        <a:ext cx="5158358" cy="1257304"/>
      </dsp:txXfrm>
    </dsp:sp>
    <dsp:sp modelId="{1A4CFEC5-553D-4567-9062-05429F5EA967}">
      <dsp:nvSpPr>
        <dsp:cNvPr id="0" name=""/>
        <dsp:cNvSpPr/>
      </dsp:nvSpPr>
      <dsp:spPr>
        <a:xfrm>
          <a:off x="1064131" y="3266948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2C2B21-A76C-495F-A800-F1F6DC9BC7EC}">
      <dsp:nvSpPr>
        <dsp:cNvPr id="0" name=""/>
        <dsp:cNvSpPr/>
      </dsp:nvSpPr>
      <dsp:spPr>
        <a:xfrm rot="10800000">
          <a:off x="1692784" y="1710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200" kern="1200" dirty="0" smtClean="0"/>
            <a:t>PROMOTORA DE CULTURA Y SERVICIO SOCIAL, A.C. PUEBLA</a:t>
          </a:r>
          <a:endParaRPr lang="es-ES_tradnl" sz="2200" kern="1200" dirty="0"/>
        </a:p>
      </dsp:txBody>
      <dsp:txXfrm rot="10800000">
        <a:off x="2007110" y="1710"/>
        <a:ext cx="5158358" cy="1257304"/>
      </dsp:txXfrm>
    </dsp:sp>
    <dsp:sp modelId="{05214489-61B1-4510-83B5-557F30914089}">
      <dsp:nvSpPr>
        <dsp:cNvPr id="0" name=""/>
        <dsp:cNvSpPr/>
      </dsp:nvSpPr>
      <dsp:spPr>
        <a:xfrm>
          <a:off x="1064131" y="1710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7C65A9-A166-4BCB-9D96-4E1D87C84367}">
      <dsp:nvSpPr>
        <dsp:cNvPr id="0" name=""/>
        <dsp:cNvSpPr/>
      </dsp:nvSpPr>
      <dsp:spPr>
        <a:xfrm rot="10800000">
          <a:off x="1692784" y="1634329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200" kern="1200" dirty="0" smtClean="0"/>
            <a:t>HOGAR BETANIA, CASA PARA ANCIANOS, A.C.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200" kern="1200" dirty="0" smtClean="0"/>
            <a:t>SAN FELIPE TEOTLALZINGO, PUE.</a:t>
          </a:r>
          <a:endParaRPr lang="es-ES_tradnl" sz="2200" kern="1200" dirty="0"/>
        </a:p>
      </dsp:txBody>
      <dsp:txXfrm rot="10800000">
        <a:off x="2007110" y="1634329"/>
        <a:ext cx="5158358" cy="1257304"/>
      </dsp:txXfrm>
    </dsp:sp>
    <dsp:sp modelId="{5CFC33C2-ECD8-4FC8-8EEC-CFB51B23F295}">
      <dsp:nvSpPr>
        <dsp:cNvPr id="0" name=""/>
        <dsp:cNvSpPr/>
      </dsp:nvSpPr>
      <dsp:spPr>
        <a:xfrm>
          <a:off x="1064131" y="1634329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43560B-A1ED-4A89-823D-90CCFDC7065C}">
      <dsp:nvSpPr>
        <dsp:cNvPr id="0" name=""/>
        <dsp:cNvSpPr/>
      </dsp:nvSpPr>
      <dsp:spPr>
        <a:xfrm rot="10800000">
          <a:off x="1692784" y="3266948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200" kern="1200" dirty="0" smtClean="0"/>
            <a:t>PROYECCION HUMANA DE MÉXICO, A.C.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200" kern="1200" dirty="0" smtClean="0"/>
            <a:t>TLANCUALPICAN, PUE.</a:t>
          </a:r>
          <a:endParaRPr lang="es-ES_tradnl" sz="2200" kern="1200" dirty="0"/>
        </a:p>
      </dsp:txBody>
      <dsp:txXfrm rot="10800000">
        <a:off x="2007110" y="3266948"/>
        <a:ext cx="5158358" cy="1257304"/>
      </dsp:txXfrm>
    </dsp:sp>
    <dsp:sp modelId="{B96C71D9-7A79-4C6E-90F2-6F9A80EDF687}">
      <dsp:nvSpPr>
        <dsp:cNvPr id="0" name=""/>
        <dsp:cNvSpPr/>
      </dsp:nvSpPr>
      <dsp:spPr>
        <a:xfrm>
          <a:off x="1064131" y="3266948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4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88B6E4-2759-4A69-B68B-A328ECDCD125}" type="datetimeFigureOut">
              <a:rPr lang="es-ES_tradnl" smtClean="0"/>
              <a:pPr/>
              <a:t>22/07/2013</a:t>
            </a:fld>
            <a:endParaRPr lang="es-ES_tradn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DFB51-01B2-4EC7-9F29-83EFCBFA623B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086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DFB51-01B2-4EC7-9F29-83EFCBFA623B}" type="slidenum">
              <a:rPr lang="es-ES_tradnl" smtClean="0"/>
              <a:pPr/>
              <a:t>35</a:t>
            </a:fld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FFA19-7ABE-4B78-BF8D-D67AF33D9895}" type="datetime1">
              <a:rPr lang="es-ES_tradnl" smtClean="0"/>
              <a:t>22/07/2013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435F-C81C-452F-A013-CB72B85FE605}" type="datetime1">
              <a:rPr lang="es-ES_tradnl" smtClean="0"/>
              <a:t>22/07/2013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34A1-AC02-4D31-A137-80ABCD129BA3}" type="datetime1">
              <a:rPr lang="es-ES_tradnl" smtClean="0"/>
              <a:t>22/07/2013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2FA04-64C9-4A0C-B8C9-C38423B149D7}" type="datetime1">
              <a:rPr lang="es-ES_tradnl" smtClean="0"/>
              <a:t>22/07/2013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A6A42-1F56-46CE-924C-0ABC6D081C19}" type="datetime1">
              <a:rPr lang="es-ES_tradnl" smtClean="0"/>
              <a:t>22/07/2013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F7B32-B0CA-41D6-917C-42C8D98F74F1}" type="datetime1">
              <a:rPr lang="es-ES_tradnl" smtClean="0"/>
              <a:t>22/07/2013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816DE-AFC2-4162-895B-40B295C17B71}" type="datetime1">
              <a:rPr lang="es-ES_tradnl" smtClean="0"/>
              <a:t>22/07/2013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5D3FD-7AB6-421B-BC66-834FAFBD96A1}" type="datetime1">
              <a:rPr lang="es-ES_tradnl" smtClean="0"/>
              <a:t>22/07/2013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46C6-4BF6-4F52-9217-0D3E91331B96}" type="datetime1">
              <a:rPr lang="es-ES_tradnl" smtClean="0"/>
              <a:t>22/07/2013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06172-A7C1-4AFC-B159-D60F6E14E46F}" type="datetime1">
              <a:rPr lang="es-ES_tradnl" smtClean="0"/>
              <a:t>22/07/2013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97910-BCDC-4F31-BEC4-1BA13D879A47}" type="datetime1">
              <a:rPr lang="es-ES_tradnl" smtClean="0"/>
              <a:t>22/07/2013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FF266-3801-4EAB-8C80-D2BA6CC38630}" type="datetime1">
              <a:rPr lang="es-ES_tradnl" smtClean="0"/>
              <a:t>22/07/2013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4E484-0367-4C68-8F55-CFE2262A3D9B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IGLESIA 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METODISTA DE MÉXICO, A.R.</a:t>
            </a:r>
            <a:endParaRPr lang="es-ES_tradnl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es-ES_tradnl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s-ES_tradn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CONFERENCIA ANUAL </a:t>
            </a:r>
            <a:r>
              <a:rPr lang="es-ES_tradn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DEL </a:t>
            </a:r>
            <a:r>
              <a:rPr lang="es-ES_tradn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SURESTE</a:t>
            </a:r>
          </a:p>
          <a:p>
            <a:r>
              <a:rPr lang="es-ES_tradn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CASE</a:t>
            </a:r>
          </a:p>
          <a:p>
            <a:r>
              <a:rPr lang="es-ES_tradn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2013</a:t>
            </a:r>
            <a:endParaRPr lang="es-ES_tradnl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1</a:t>
            </a:fld>
            <a:endParaRPr lang="es-ES_tradnl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692696"/>
            <a:ext cx="1785798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XXVIII PERIODO ORDINARIO DE SESIONES</a:t>
            </a:r>
            <a:endParaRPr lang="es-ES_tradnl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s-ES_tradnl" dirty="0"/>
          </a:p>
          <a:p>
            <a:pPr algn="ctr">
              <a:buNone/>
            </a:pPr>
            <a:r>
              <a:rPr lang="es-ES_tradnl" sz="36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TEMA:</a:t>
            </a:r>
            <a:r>
              <a:rPr lang="es-ES_tradnl" sz="3600" b="1" dirty="0" smtClean="0">
                <a:solidFill>
                  <a:srgbClr val="FF0000"/>
                </a:solidFill>
                <a:latin typeface="Arial Black" pitchFamily="34" charset="0"/>
              </a:rPr>
              <a:t>	</a:t>
            </a:r>
            <a:endParaRPr lang="es-ES_tradnl" sz="36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sz="3600" b="1" dirty="0" smtClean="0">
                <a:solidFill>
                  <a:srgbClr val="FF0000"/>
                </a:solidFill>
                <a:latin typeface="Arial Black" pitchFamily="34" charset="0"/>
              </a:rPr>
              <a:t>“</a:t>
            </a:r>
            <a:r>
              <a:rPr lang="es-ES_tradnl" sz="3600" b="1" dirty="0" smtClean="0">
                <a:solidFill>
                  <a:srgbClr val="FF0000"/>
                </a:solidFill>
                <a:latin typeface="Arial Black" pitchFamily="34" charset="0"/>
              </a:rPr>
              <a:t>LA RAZÓN, UN DON DE DIOS”</a:t>
            </a:r>
          </a:p>
          <a:p>
            <a:pPr algn="ctr">
              <a:buNone/>
            </a:pPr>
            <a:endParaRPr lang="es-ES_tradnl" sz="36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sz="36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ÉNFASIS:</a:t>
            </a:r>
            <a:r>
              <a:rPr lang="es-ES_tradnl" sz="3600" b="1" dirty="0" smtClean="0">
                <a:solidFill>
                  <a:srgbClr val="FF0000"/>
                </a:solidFill>
                <a:latin typeface="Arial Black" pitchFamily="34" charset="0"/>
              </a:rPr>
              <a:t>	</a:t>
            </a:r>
            <a:endParaRPr lang="es-ES_tradnl" sz="36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sz="3600" b="1" dirty="0" smtClean="0">
                <a:solidFill>
                  <a:srgbClr val="FF0000"/>
                </a:solidFill>
                <a:latin typeface="Arial Black" pitchFamily="34" charset="0"/>
              </a:rPr>
              <a:t>“</a:t>
            </a:r>
            <a:r>
              <a:rPr lang="es-ES_tradnl" sz="3600" b="1" dirty="0" smtClean="0">
                <a:solidFill>
                  <a:srgbClr val="FF0000"/>
                </a:solidFill>
                <a:latin typeface="Arial Black" pitchFamily="34" charset="0"/>
              </a:rPr>
              <a:t>AFIRMACIÓN Y 					</a:t>
            </a:r>
            <a:r>
              <a:rPr lang="es-ES_tradnl" sz="3600" b="1" dirty="0" smtClean="0">
                <a:solidFill>
                  <a:srgbClr val="FF0000"/>
                </a:solidFill>
                <a:latin typeface="Arial Black" pitchFamily="34" charset="0"/>
              </a:rPr>
              <a:t>        FORTALECIMIENTO</a:t>
            </a:r>
            <a:r>
              <a:rPr lang="es-ES_tradnl" sz="3600" b="1" dirty="0" smtClean="0">
                <a:solidFill>
                  <a:srgbClr val="FF0000"/>
                </a:solidFill>
                <a:latin typeface="Arial Black" pitchFamily="34" charset="0"/>
              </a:rPr>
              <a:t>”</a:t>
            </a:r>
          </a:p>
          <a:p>
            <a:pPr>
              <a:buNone/>
            </a:pPr>
            <a:endParaRPr lang="es-ES_tradnl" dirty="0"/>
          </a:p>
          <a:p>
            <a:pPr>
              <a:buNone/>
            </a:pPr>
            <a:endParaRPr lang="es-ES_tradnl" dirty="0" smtClean="0"/>
          </a:p>
          <a:p>
            <a:pPr>
              <a:buNone/>
            </a:pPr>
            <a:endParaRPr lang="es-ES_trad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2</a:t>
            </a:fld>
            <a:endParaRPr lang="es-ES_tradn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Templo El Buen Pastor</a:t>
            </a:r>
            <a:endParaRPr lang="es-MX" dirty="0"/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609" y="1600200"/>
            <a:ext cx="3018781" cy="4525963"/>
          </a:xfr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6564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/>
          </a:bodyPr>
          <a:lstStyle/>
          <a:p>
            <a:r>
              <a:rPr lang="es-MX" dirty="0" smtClean="0">
                <a:solidFill>
                  <a:srgbClr val="FF0000"/>
                </a:solidFill>
              </a:rPr>
              <a:t>Foto oficial de la CASE</a:t>
            </a:r>
            <a:br>
              <a:rPr lang="es-MX" dirty="0" smtClean="0">
                <a:solidFill>
                  <a:srgbClr val="FF0000"/>
                </a:solidFill>
              </a:rPr>
            </a:br>
            <a:r>
              <a:rPr lang="es-MX" dirty="0" smtClean="0">
                <a:solidFill>
                  <a:srgbClr val="FF0000"/>
                </a:solidFill>
              </a:rPr>
              <a:t/>
            </a:r>
            <a:br>
              <a:rPr lang="es-MX" dirty="0" smtClean="0">
                <a:solidFill>
                  <a:srgbClr val="FF0000"/>
                </a:solidFill>
              </a:rPr>
            </a:br>
            <a:r>
              <a:rPr lang="es-MX" sz="2400" b="1" dirty="0" smtClean="0">
                <a:solidFill>
                  <a:srgbClr val="FF0000"/>
                </a:solidFill>
              </a:rPr>
              <a:t>Julio de 2013</a:t>
            </a:r>
            <a:endParaRPr lang="es-MX" sz="2400" b="1" dirty="0">
              <a:solidFill>
                <a:srgbClr val="FF0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4</a:t>
            </a:fld>
            <a:endParaRPr lang="es-ES_tradnl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9" y="3284984"/>
            <a:ext cx="9144000" cy="195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378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XXVIII PERIODO ORDINARIO DE SESIONES</a:t>
            </a:r>
            <a:endParaRPr lang="es-ES_tradnl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s-ES_tradnl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s-ES_tradnl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SEDE:	TEMPLO “EL BUEN PASTOR”</a:t>
            </a:r>
          </a:p>
          <a:p>
            <a:pPr algn="ctr">
              <a:buNone/>
            </a:pPr>
            <a:r>
              <a:rPr lang="es-ES_tradnl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		</a:t>
            </a:r>
            <a:endParaRPr lang="es-ES_tradnl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sz="29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A </a:t>
            </a:r>
            <a:r>
              <a:rPr lang="es-ES_tradnl" sz="29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QUIEN DAMOS LAS GRACIAS </a:t>
            </a:r>
            <a:r>
              <a:rPr lang="es-ES_tradnl" sz="29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POR </a:t>
            </a:r>
            <a:r>
              <a:rPr lang="es-ES_tradnl" sz="29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TODO EL ESFUERZO </a:t>
            </a:r>
            <a:r>
              <a:rPr lang="es-ES_tradnl" sz="29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REALIZADO </a:t>
            </a:r>
            <a:r>
              <a:rPr lang="es-ES_tradnl" sz="29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PARA PODER </a:t>
            </a:r>
            <a:r>
              <a:rPr lang="es-ES_tradnl" sz="29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RECIBIR, POR PRIMERA VEZ EN SU 	HISTORIA, LA </a:t>
            </a:r>
            <a:r>
              <a:rPr lang="es-ES_tradnl" sz="29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CONFERENCIA Y </a:t>
            </a:r>
            <a:r>
              <a:rPr lang="es-ES_tradnl" sz="29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POR </a:t>
            </a:r>
            <a:r>
              <a:rPr lang="es-ES_tradnl" sz="29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LA DISPOSICIÓN DE TODOS </a:t>
            </a:r>
            <a:r>
              <a:rPr lang="es-ES_tradnl" sz="29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QUE </a:t>
            </a:r>
            <a:r>
              <a:rPr lang="es-ES_tradnl" sz="29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APOYARON DE UNA U OTRA </a:t>
            </a:r>
            <a:r>
              <a:rPr lang="es-ES_tradnl" sz="29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MANERA</a:t>
            </a:r>
            <a:endParaRPr lang="es-ES_tradnl" sz="2900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endParaRPr lang="es-ES_tradnl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es-ES_tradnl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FECHAS:	</a:t>
            </a:r>
            <a:endParaRPr lang="es-ES_tradnl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es-ES_tradnl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DEL </a:t>
            </a:r>
            <a:r>
              <a:rPr lang="es-ES_tradnl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17 AL 20 DE JULIO DEL </a:t>
            </a:r>
            <a:r>
              <a:rPr lang="es-ES_tradnl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2013</a:t>
            </a:r>
            <a:endParaRPr lang="es-ES_tradnl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5</a:t>
            </a:fld>
            <a:endParaRPr lang="es-ES_tradn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LA CONFERENCIA ANUAL DEL SURESTE</a:t>
            </a:r>
            <a:endParaRPr lang="es-ES_tradnl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CONSTA 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DE TRES DISTRITOS:</a:t>
            </a:r>
          </a:p>
          <a:p>
            <a:pPr algn="ctr">
              <a:buNone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s-ES_tradnl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DISTRITO </a:t>
            </a:r>
            <a:r>
              <a:rPr lang="es-ES_tradnl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TLAXCALA</a:t>
            </a:r>
          </a:p>
          <a:p>
            <a:pPr marL="514350" indent="-514350" algn="ctr">
              <a:buFont typeface="+mj-lt"/>
              <a:buAutoNum type="arabicPeriod"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514350" indent="-514350" algn="ctr">
              <a:buNone/>
            </a:pPr>
            <a:r>
              <a:rPr lang="es-ES_tradnl" dirty="0">
                <a:solidFill>
                  <a:srgbClr val="FF0000"/>
                </a:solidFill>
                <a:latin typeface="Arial Black" pitchFamily="34" charset="0"/>
              </a:rPr>
              <a:t>	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SUPERINTENDENTE: P.I. HILARIO JUÁREZ M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.</a:t>
            </a:r>
          </a:p>
          <a:p>
            <a:pPr marL="514350" indent="-514350" algn="ctr">
              <a:buNone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514350" indent="-514350" algn="ctr">
              <a:buNone/>
            </a:pPr>
            <a:r>
              <a:rPr lang="es-ES_tradnl" dirty="0">
                <a:solidFill>
                  <a:srgbClr val="FF0000"/>
                </a:solidFill>
                <a:latin typeface="Arial Black" pitchFamily="34" charset="0"/>
              </a:rPr>
              <a:t>	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ACTUALMENTE CUENTA CON:</a:t>
            </a:r>
          </a:p>
          <a:p>
            <a:pPr marL="514350" indent="-514350" algn="ctr">
              <a:buNone/>
            </a:pPr>
            <a:r>
              <a:rPr lang="es-ES_tradnl" dirty="0">
                <a:solidFill>
                  <a:srgbClr val="FF0000"/>
                </a:solidFill>
                <a:latin typeface="Arial Black" pitchFamily="34" charset="0"/>
              </a:rPr>
              <a:t>	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39 CONGREGACIONES, PASTOREADAS 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POR 25 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PASTORES</a:t>
            </a:r>
          </a:p>
          <a:p>
            <a:pPr marL="514350" indent="-514350">
              <a:buNone/>
            </a:pPr>
            <a:r>
              <a:rPr lang="es-ES_tradnl" dirty="0"/>
              <a:t>	</a:t>
            </a:r>
            <a:endParaRPr lang="es-ES_tradnl" dirty="0" smtClean="0"/>
          </a:p>
          <a:p>
            <a:pPr marL="514350" indent="-514350">
              <a:buNone/>
            </a:pPr>
            <a:endParaRPr lang="es-ES_tradnl" dirty="0"/>
          </a:p>
          <a:p>
            <a:pPr marL="514350" indent="-514350">
              <a:buNone/>
            </a:pPr>
            <a:endParaRPr lang="es-ES_tradnl" dirty="0" smtClean="0"/>
          </a:p>
          <a:p>
            <a:pPr marL="514350" indent="-514350">
              <a:buNone/>
            </a:pPr>
            <a:endParaRPr lang="es-ES_tradnl" dirty="0"/>
          </a:p>
          <a:p>
            <a:pPr marL="514350" indent="-514350">
              <a:buNone/>
            </a:pPr>
            <a:endParaRPr lang="es-ES_tradnl" dirty="0" smtClean="0"/>
          </a:p>
          <a:p>
            <a:pPr marL="514350" indent="-514350">
              <a:buNone/>
            </a:pPr>
            <a:endParaRPr lang="es-ES_tradnl" dirty="0"/>
          </a:p>
          <a:p>
            <a:pPr marL="514350" indent="-514350">
              <a:buNone/>
            </a:pPr>
            <a:endParaRPr lang="es-ES_tradnl" dirty="0" smtClean="0"/>
          </a:p>
          <a:p>
            <a:pPr marL="514350" indent="-514350">
              <a:buNone/>
            </a:pPr>
            <a:endParaRPr lang="es-ES_tradnl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6</a:t>
            </a:fld>
            <a:endParaRPr lang="es-ES_tradn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b="1" dirty="0">
                <a:solidFill>
                  <a:schemeClr val="accent3">
                    <a:lumMod val="75000"/>
                  </a:schemeClr>
                </a:solidFill>
              </a:rPr>
              <a:t>DISTRITO ORIENTE</a:t>
            </a:r>
            <a:r>
              <a:rPr lang="es-ES_tradnl" dirty="0"/>
              <a:t/>
            </a:r>
            <a:br>
              <a:rPr lang="es-ES_tradnl" dirty="0"/>
            </a:b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endParaRPr lang="es-ES_tradnl" dirty="0" smtClean="0">
              <a:latin typeface="Arial Black" pitchFamily="34" charset="0"/>
            </a:endParaRPr>
          </a:p>
          <a:p>
            <a:pPr marL="514350" indent="-514350" algn="ctr">
              <a:buAutoNum type="arabicPeriod" startAt="2"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514350" indent="-514350" algn="ctr">
              <a:buNone/>
            </a:pPr>
            <a:r>
              <a:rPr lang="es-ES_tradnl" dirty="0">
                <a:solidFill>
                  <a:srgbClr val="FF0000"/>
                </a:solidFill>
                <a:latin typeface="Arial Black" pitchFamily="34" charset="0"/>
              </a:rPr>
              <a:t>	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SUPERINTENDENTE: P.I. NOÉ SÁNCHEZ M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.</a:t>
            </a:r>
          </a:p>
          <a:p>
            <a:pPr marL="514350" indent="-514350" algn="ctr">
              <a:buNone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514350" indent="-514350" algn="ctr">
              <a:buNone/>
            </a:pPr>
            <a:r>
              <a:rPr lang="es-ES_tradnl" dirty="0">
                <a:solidFill>
                  <a:srgbClr val="FF0000"/>
                </a:solidFill>
                <a:latin typeface="Arial Black" pitchFamily="34" charset="0"/>
              </a:rPr>
              <a:t>	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ACTUALMENTE CUENTA CON:</a:t>
            </a:r>
          </a:p>
          <a:p>
            <a:pPr marL="514350" indent="-514350" algn="ctr">
              <a:buNone/>
            </a:pPr>
            <a:r>
              <a:rPr lang="es-ES_tradnl" dirty="0">
                <a:solidFill>
                  <a:srgbClr val="FF0000"/>
                </a:solidFill>
                <a:latin typeface="Arial Black" pitchFamily="34" charset="0"/>
              </a:rPr>
              <a:t>	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34 CONGREGACIONES, ATENDIDAS POR</a:t>
            </a:r>
          </a:p>
          <a:p>
            <a:pPr marL="514350" indent="-514350" algn="ctr">
              <a:buNone/>
            </a:pPr>
            <a:r>
              <a:rPr lang="es-ES_tradnl" dirty="0">
                <a:solidFill>
                  <a:srgbClr val="FF0000"/>
                </a:solidFill>
                <a:latin typeface="Arial Black" pitchFamily="34" charset="0"/>
              </a:rPr>
              <a:t>	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24 PASTORES Y PASTORAS</a:t>
            </a:r>
          </a:p>
          <a:p>
            <a:pPr marL="514350" indent="-514350">
              <a:buNone/>
            </a:pPr>
            <a:endParaRPr lang="es-ES_tradnl" dirty="0" smtClean="0">
              <a:latin typeface="Arial Black" pitchFamily="34" charset="0"/>
            </a:endParaRPr>
          </a:p>
          <a:p>
            <a:pPr marL="514350" indent="-514350">
              <a:buNone/>
            </a:pPr>
            <a:endParaRPr lang="es-ES_trad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7</a:t>
            </a:fld>
            <a:endParaRPr lang="es-ES_tradn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>DISTRITO </a:t>
            </a:r>
            <a:r>
              <a:rPr lang="es-ES_tradnl" b="1" dirty="0">
                <a:solidFill>
                  <a:schemeClr val="accent3">
                    <a:lumMod val="75000"/>
                  </a:schemeClr>
                </a:solidFill>
              </a:rPr>
              <a:t>SUR ORIENTAL</a:t>
            </a:r>
            <a:r>
              <a:rPr lang="es-ES_tradnl" dirty="0"/>
              <a:t/>
            </a:r>
            <a:br>
              <a:rPr lang="es-ES_tradnl" dirty="0"/>
            </a:b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>
              <a:buAutoNum type="arabicPeriod" startAt="3"/>
            </a:pPr>
            <a:endParaRPr lang="es-ES_tradnl" dirty="0" smtClean="0"/>
          </a:p>
          <a:p>
            <a:pPr marL="514350" indent="-514350" algn="ctr">
              <a:buAutoNum type="arabicPeriod" startAt="3"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514350" indent="-514350" algn="ctr">
              <a:buAutoNum type="arabicPeriod" startAt="3"/>
            </a:pPr>
            <a:endParaRPr lang="es-ES_tradnl" sz="45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514350" indent="-514350" algn="ctr">
              <a:buNone/>
            </a:pPr>
            <a:r>
              <a:rPr lang="es-ES_tradnl" sz="4500" dirty="0">
                <a:solidFill>
                  <a:srgbClr val="FF0000"/>
                </a:solidFill>
                <a:latin typeface="Arial Black" pitchFamily="34" charset="0"/>
              </a:rPr>
              <a:t>	</a:t>
            </a:r>
            <a:r>
              <a:rPr lang="es-ES_tradnl" sz="4500" dirty="0" smtClean="0">
                <a:solidFill>
                  <a:srgbClr val="FF0000"/>
                </a:solidFill>
                <a:latin typeface="Arial Black" pitchFamily="34" charset="0"/>
              </a:rPr>
              <a:t>SUPERINTENDENTE: P.I. JAIR LIMÓN X</a:t>
            </a:r>
            <a:r>
              <a:rPr lang="es-ES_tradnl" sz="4500" dirty="0" smtClean="0">
                <a:solidFill>
                  <a:srgbClr val="FF0000"/>
                </a:solidFill>
                <a:latin typeface="Arial Black" pitchFamily="34" charset="0"/>
              </a:rPr>
              <a:t>.</a:t>
            </a:r>
          </a:p>
          <a:p>
            <a:pPr marL="514350" indent="-514350" algn="ctr">
              <a:buNone/>
            </a:pPr>
            <a:endParaRPr lang="es-ES_tradnl" sz="45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514350" indent="-514350" algn="ctr">
              <a:buNone/>
            </a:pPr>
            <a:r>
              <a:rPr lang="es-ES_tradnl" sz="4500" dirty="0">
                <a:solidFill>
                  <a:srgbClr val="FF0000"/>
                </a:solidFill>
                <a:latin typeface="Arial Black" pitchFamily="34" charset="0"/>
              </a:rPr>
              <a:t>	</a:t>
            </a:r>
            <a:r>
              <a:rPr lang="es-ES_tradnl" sz="4500" dirty="0" smtClean="0">
                <a:solidFill>
                  <a:srgbClr val="FF0000"/>
                </a:solidFill>
                <a:latin typeface="Arial Black" pitchFamily="34" charset="0"/>
              </a:rPr>
              <a:t>ACTUALMENTE CUENTA CON:</a:t>
            </a:r>
          </a:p>
          <a:p>
            <a:pPr marL="514350" indent="-514350" algn="ctr">
              <a:buNone/>
            </a:pPr>
            <a:r>
              <a:rPr lang="es-ES_tradnl" sz="4500" dirty="0">
                <a:solidFill>
                  <a:srgbClr val="FF0000"/>
                </a:solidFill>
                <a:latin typeface="Arial Black" pitchFamily="34" charset="0"/>
              </a:rPr>
              <a:t>	</a:t>
            </a:r>
            <a:r>
              <a:rPr lang="es-ES_tradnl" sz="4500" dirty="0" smtClean="0">
                <a:solidFill>
                  <a:srgbClr val="FF0000"/>
                </a:solidFill>
                <a:latin typeface="Arial Black" pitchFamily="34" charset="0"/>
              </a:rPr>
              <a:t>34 CONGREGACIONES, </a:t>
            </a:r>
            <a:endParaRPr lang="es-ES_tradnl" sz="45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514350" indent="-514350" algn="ctr">
              <a:buNone/>
            </a:pPr>
            <a:r>
              <a:rPr lang="es-ES_tradnl" sz="4500" dirty="0" smtClean="0">
                <a:solidFill>
                  <a:srgbClr val="FF0000"/>
                </a:solidFill>
                <a:latin typeface="Arial Black" pitchFamily="34" charset="0"/>
              </a:rPr>
              <a:t>PASTOREADAS </a:t>
            </a:r>
            <a:r>
              <a:rPr lang="es-ES_tradnl" sz="4500" dirty="0" smtClean="0">
                <a:solidFill>
                  <a:srgbClr val="FF0000"/>
                </a:solidFill>
                <a:latin typeface="Arial Black" pitchFamily="34" charset="0"/>
              </a:rPr>
              <a:t>POR    </a:t>
            </a:r>
            <a:endParaRPr lang="es-ES_tradnl" sz="45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514350" indent="-514350" algn="ctr">
              <a:buNone/>
            </a:pPr>
            <a:r>
              <a:rPr lang="es-ES_tradnl" sz="4500" dirty="0" smtClean="0">
                <a:solidFill>
                  <a:srgbClr val="FF0000"/>
                </a:solidFill>
                <a:latin typeface="Arial Black" pitchFamily="34" charset="0"/>
              </a:rPr>
              <a:t>26 </a:t>
            </a:r>
            <a:r>
              <a:rPr lang="es-ES_tradnl" sz="4500" dirty="0" smtClean="0">
                <a:solidFill>
                  <a:srgbClr val="FF0000"/>
                </a:solidFill>
                <a:latin typeface="Arial Black" pitchFamily="34" charset="0"/>
              </a:rPr>
              <a:t>PASTORES</a:t>
            </a:r>
          </a:p>
          <a:p>
            <a:pPr marL="514350" indent="-514350">
              <a:buNone/>
            </a:pPr>
            <a:r>
              <a:rPr lang="es-ES_tradnl" sz="4000" dirty="0">
                <a:latin typeface="Arial Black" pitchFamily="34" charset="0"/>
              </a:rPr>
              <a:t>	</a:t>
            </a:r>
            <a:endParaRPr lang="es-ES_tradnl" sz="4000" dirty="0" smtClean="0">
              <a:latin typeface="Arial Black" pitchFamily="34" charset="0"/>
            </a:endParaRPr>
          </a:p>
          <a:p>
            <a:pPr marL="514350" indent="-514350">
              <a:buNone/>
            </a:pPr>
            <a:r>
              <a:rPr lang="es-ES_tradnl" dirty="0"/>
              <a:t>	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8</a:t>
            </a:fld>
            <a:endParaRPr lang="es-ES_tradn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XXVIII PERIODO ORDINARIO DE SESIONES</a:t>
            </a:r>
            <a:endParaRPr lang="es-ES_tradnl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endParaRPr lang="es-ES_tradnl" dirty="0" smtClean="0">
              <a:solidFill>
                <a:srgbClr val="FFC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C000"/>
                </a:solidFill>
                <a:latin typeface="Arial Black" pitchFamily="34" charset="0"/>
              </a:rPr>
              <a:t>PROPÓSITO </a:t>
            </a:r>
            <a:r>
              <a:rPr lang="es-ES_tradnl" dirty="0" smtClean="0">
                <a:solidFill>
                  <a:srgbClr val="FFC000"/>
                </a:solidFill>
                <a:latin typeface="Arial Black" pitchFamily="34" charset="0"/>
              </a:rPr>
              <a:t>DE LA </a:t>
            </a:r>
            <a:endParaRPr lang="es-ES_tradnl" dirty="0" smtClean="0">
              <a:solidFill>
                <a:srgbClr val="FFC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C000"/>
                </a:solidFill>
                <a:latin typeface="Arial Black" pitchFamily="34" charset="0"/>
              </a:rPr>
              <a:t>CONFERENCIA </a:t>
            </a:r>
            <a:r>
              <a:rPr lang="es-ES_tradnl" dirty="0" smtClean="0">
                <a:solidFill>
                  <a:srgbClr val="FFC000"/>
                </a:solidFill>
                <a:latin typeface="Arial Black" pitchFamily="34" charset="0"/>
              </a:rPr>
              <a:t>ANUAL: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C000"/>
                </a:solidFill>
                <a:latin typeface="Arial Black" pitchFamily="34" charset="0"/>
              </a:rPr>
              <a:t>ARTÍCULO 210 DE LA DISCIPLINA DICE</a:t>
            </a:r>
            <a:r>
              <a:rPr lang="es-ES_tradnl" dirty="0" smtClean="0">
                <a:solidFill>
                  <a:srgbClr val="FFC000"/>
                </a:solidFill>
                <a:latin typeface="Arial Black" pitchFamily="34" charset="0"/>
              </a:rPr>
              <a:t>:</a:t>
            </a:r>
            <a:endParaRPr lang="es-ES_tradnl" dirty="0" smtClean="0">
              <a:solidFill>
                <a:srgbClr val="FFC000"/>
              </a:solidFill>
              <a:latin typeface="Arial Black" pitchFamily="34" charset="0"/>
            </a:endParaRPr>
          </a:p>
          <a:p>
            <a:pPr algn="ctr"/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PLANEARÁ Y </a:t>
            </a:r>
          </a:p>
          <a:p>
            <a:pPr algn="ctr"/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EVALUARÁ EL TRABAJO SEGÚN LOS LINEAMIENTOS DE PROGRAMA EMANADOS DE LA CONFERENCIA GENERAL, GRUPOS DE TRABAJO Y </a:t>
            </a:r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COMISIONES</a:t>
            </a:r>
            <a:endParaRPr lang="es-ES_tradnl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9</a:t>
            </a:fld>
            <a:endParaRPr lang="es-ES_tradn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>Disciplina, Propósitos</a:t>
            </a:r>
            <a:endParaRPr lang="es-ES_trad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ES_tradnl" dirty="0" smtClean="0"/>
              <a:t>	</a:t>
            </a:r>
            <a:r>
              <a:rPr lang="es-ES_tradnl" dirty="0" smtClean="0">
                <a:latin typeface="Arial Black" pitchFamily="34" charset="0"/>
              </a:rPr>
              <a:t> </a:t>
            </a:r>
            <a:endParaRPr lang="es-ES_tradnl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chemeClr val="accent3"/>
                </a:solidFill>
                <a:latin typeface="Arial Black" pitchFamily="34" charset="0"/>
              </a:rPr>
              <a:t>A </a:t>
            </a:r>
            <a:r>
              <a:rPr lang="es-ES_tradnl" dirty="0" smtClean="0">
                <a:solidFill>
                  <a:schemeClr val="accent3"/>
                </a:solidFill>
                <a:latin typeface="Arial Black" pitchFamily="34" charset="0"/>
              </a:rPr>
              <a:t>FIN DE INSTRUMENTAR EN SU JURISDICCIÓN LA FORMA DE </a:t>
            </a:r>
          </a:p>
          <a:p>
            <a:pPr algn="ctr"/>
            <a:r>
              <a:rPr lang="es-ES_tradnl" dirty="0">
                <a:solidFill>
                  <a:schemeClr val="accent3"/>
                </a:solidFill>
                <a:latin typeface="Arial Black" pitchFamily="34" charset="0"/>
              </a:rPr>
              <a:t>	</a:t>
            </a:r>
            <a:r>
              <a:rPr lang="es-ES_tradnl" dirty="0" smtClean="0">
                <a:solidFill>
                  <a:schemeClr val="accent3"/>
                </a:solidFill>
                <a:latin typeface="Arial Black" pitchFamily="34" charset="0"/>
              </a:rPr>
              <a:t>PROMOVER, </a:t>
            </a:r>
          </a:p>
          <a:p>
            <a:pPr algn="ctr"/>
            <a:r>
              <a:rPr lang="es-ES_tradnl" dirty="0" smtClean="0">
                <a:solidFill>
                  <a:schemeClr val="accent3"/>
                </a:solidFill>
                <a:latin typeface="Arial Black" pitchFamily="34" charset="0"/>
              </a:rPr>
              <a:t>	</a:t>
            </a:r>
            <a:r>
              <a:rPr lang="es-ES_tradnl" dirty="0" smtClean="0">
                <a:solidFill>
                  <a:schemeClr val="accent3"/>
                </a:solidFill>
                <a:latin typeface="Arial Black" pitchFamily="34" charset="0"/>
              </a:rPr>
              <a:t>OBTENER, </a:t>
            </a:r>
            <a:r>
              <a:rPr lang="es-ES_tradnl" dirty="0" smtClean="0">
                <a:solidFill>
                  <a:schemeClr val="accent3"/>
                </a:solidFill>
                <a:latin typeface="Arial Black" pitchFamily="34" charset="0"/>
              </a:rPr>
              <a:t>Y </a:t>
            </a:r>
          </a:p>
          <a:p>
            <a:pPr algn="ctr"/>
            <a:r>
              <a:rPr lang="es-ES_tradnl" dirty="0">
                <a:solidFill>
                  <a:schemeClr val="accent3"/>
                </a:solidFill>
                <a:latin typeface="Arial Black" pitchFamily="34" charset="0"/>
              </a:rPr>
              <a:t>	</a:t>
            </a:r>
            <a:r>
              <a:rPr lang="es-ES_tradnl" dirty="0" smtClean="0">
                <a:solidFill>
                  <a:schemeClr val="accent3"/>
                </a:solidFill>
                <a:latin typeface="Arial Black" pitchFamily="34" charset="0"/>
              </a:rPr>
              <a:t>ADMINISTRAR LOS RECURSOS DE LA CONFERENCIA</a:t>
            </a:r>
            <a:r>
              <a:rPr lang="es-ES_tradnl" dirty="0" smtClean="0">
                <a:latin typeface="Arial Black" pitchFamily="34" charset="0"/>
              </a:rPr>
              <a:t> </a:t>
            </a:r>
            <a:endParaRPr lang="es-ES_tradnl" dirty="0"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10</a:t>
            </a:fld>
            <a:endParaRPr lang="es-ES_tradnl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>Disciplina, Propósitos</a:t>
            </a:r>
            <a:endParaRPr lang="es-ES_trad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_tradnl" dirty="0" smtClean="0"/>
          </a:p>
          <a:p>
            <a:pPr algn="just">
              <a:buNone/>
            </a:pPr>
            <a:endParaRPr lang="es-ES_tradnl" dirty="0" smtClean="0"/>
          </a:p>
          <a:p>
            <a:pPr algn="just">
              <a:buNone/>
            </a:pPr>
            <a:r>
              <a:rPr lang="es-ES_tradnl" dirty="0" smtClean="0">
                <a:solidFill>
                  <a:schemeClr val="accent2"/>
                </a:solidFill>
                <a:latin typeface="Arial Black" pitchFamily="34" charset="0"/>
              </a:rPr>
              <a:t>PARA LLEVAR A CABO EFICIENTEMENTE LA OBRA EN LAS ÁREAS BÁSICAS DE LA MISIÓN DE LA IGLESIA QUE SON:</a:t>
            </a:r>
          </a:p>
          <a:p>
            <a:pPr>
              <a:buNone/>
            </a:pPr>
            <a:endParaRPr lang="es-ES_tradnl" dirty="0"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11</a:t>
            </a:fld>
            <a:endParaRPr lang="es-ES_tradn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>
                <a:solidFill>
                  <a:schemeClr val="accent3">
                    <a:lumMod val="75000"/>
                  </a:schemeClr>
                </a:solidFill>
              </a:rPr>
              <a:t>Disciplina, Propósitos</a:t>
            </a:r>
            <a:endParaRPr lang="es-ES_trad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12</a:t>
            </a:fld>
            <a:endParaRPr lang="es-ES_tradnl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>Inicio</a:t>
            </a:r>
            <a:endParaRPr lang="es-ES_trad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endParaRPr lang="es-ES_tradnl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0070C0"/>
                </a:solidFill>
                <a:latin typeface="Arial Black" pitchFamily="34" charset="0"/>
              </a:rPr>
              <a:t>CON </a:t>
            </a:r>
            <a:r>
              <a:rPr lang="es-ES_tradnl" dirty="0" smtClean="0">
                <a:solidFill>
                  <a:srgbClr val="0070C0"/>
                </a:solidFill>
                <a:latin typeface="Arial Black" pitchFamily="34" charset="0"/>
              </a:rPr>
              <a:t>EL CULTO DE APERTURA Y SANTA COMUNIÓN EL MIÉRCOLES A LAS 18:00 HRS. SE DIO INICIO FORMAL A LOS TRABAJOS DE LA CONFERENCIA</a:t>
            </a:r>
            <a:r>
              <a:rPr lang="es-ES_tradnl" dirty="0" smtClean="0">
                <a:solidFill>
                  <a:srgbClr val="0070C0"/>
                </a:solidFill>
                <a:latin typeface="Arial Black" pitchFamily="34" charset="0"/>
              </a:rPr>
              <a:t>.</a:t>
            </a:r>
          </a:p>
          <a:p>
            <a:pPr algn="ctr">
              <a:buNone/>
            </a:pPr>
            <a:endParaRPr lang="es-ES_tradnl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0070C0"/>
                </a:solidFill>
                <a:latin typeface="Arial Black" pitchFamily="34" charset="0"/>
              </a:rPr>
              <a:t>EN ESTE CULTO PREDICÓ EL PBRO. JOSUÉ MELLADO, DIRIGIÓ EL HNO. PABLO TULIO SILVA E IMPARTIÓ LA COMUNIÓN NUESTRO OBISPO, PBRO. MANUEL HERNÁNDEZ R.</a:t>
            </a:r>
            <a:endParaRPr lang="es-ES_tradnl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13</a:t>
            </a:fld>
            <a:endParaRPr lang="es-ES_tradnl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SE PRESENTARON LAS SIGUIENTES CONFERENCIAS</a:t>
            </a:r>
            <a:r>
              <a:rPr lang="es-ES_tradnl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  <a:endParaRPr lang="es-ES_tradn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s-ES_tradnl" sz="2800" dirty="0" smtClean="0">
                <a:solidFill>
                  <a:schemeClr val="accent2"/>
                </a:solidFill>
                <a:latin typeface="Arial Black" pitchFamily="34" charset="0"/>
              </a:rPr>
              <a:t>“EL ROSTRO Y LOS SIGNOS DE DIOS”, </a:t>
            </a:r>
            <a:endParaRPr lang="es-ES_tradnl" sz="2800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sz="2800" dirty="0" smtClean="0">
                <a:solidFill>
                  <a:schemeClr val="accent2"/>
                </a:solidFill>
                <a:latin typeface="Arial Black" pitchFamily="34" charset="0"/>
              </a:rPr>
              <a:t>PONENTE </a:t>
            </a:r>
            <a:r>
              <a:rPr lang="es-ES_tradnl" sz="2800" dirty="0" smtClean="0">
                <a:solidFill>
                  <a:schemeClr val="accent2"/>
                </a:solidFill>
                <a:latin typeface="Arial Black" pitchFamily="34" charset="0"/>
              </a:rPr>
              <a:t>PBRO. I. CRUZ HERNÁNDEZ V.</a:t>
            </a:r>
          </a:p>
          <a:p>
            <a:pPr algn="ctr">
              <a:buNone/>
            </a:pPr>
            <a:endParaRPr lang="es-ES_tradnl" sz="2800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sz="2800" dirty="0" smtClean="0">
                <a:solidFill>
                  <a:schemeClr val="accent2"/>
                </a:solidFill>
                <a:latin typeface="Arial Black" pitchFamily="34" charset="0"/>
              </a:rPr>
              <a:t>“</a:t>
            </a:r>
            <a:r>
              <a:rPr lang="es-ES_tradnl" sz="2800" dirty="0" smtClean="0">
                <a:solidFill>
                  <a:schemeClr val="accent2"/>
                </a:solidFill>
                <a:latin typeface="Arial Black" pitchFamily="34" charset="0"/>
              </a:rPr>
              <a:t>EL ESPÍRITU SANTO EN LA IGLESIA DE HOY”</a:t>
            </a:r>
          </a:p>
          <a:p>
            <a:pPr algn="ctr">
              <a:buNone/>
            </a:pPr>
            <a:r>
              <a:rPr lang="es-ES_tradnl" sz="2800" dirty="0" smtClean="0">
                <a:solidFill>
                  <a:schemeClr val="accent2"/>
                </a:solidFill>
                <a:latin typeface="Arial Black" pitchFamily="34" charset="0"/>
              </a:rPr>
              <a:t>	PBRO. I. JAIR LIMÓN XICOHTÉNCATL</a:t>
            </a:r>
          </a:p>
          <a:p>
            <a:pPr algn="ctr">
              <a:buNone/>
            </a:pPr>
            <a:endParaRPr lang="es-ES_tradnl" sz="2800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sz="2800" dirty="0" smtClean="0">
                <a:solidFill>
                  <a:schemeClr val="accent2"/>
                </a:solidFill>
                <a:latin typeface="Arial Black" pitchFamily="34" charset="0"/>
              </a:rPr>
              <a:t>“</a:t>
            </a:r>
            <a:r>
              <a:rPr lang="es-ES_tradnl" sz="2800" dirty="0" smtClean="0">
                <a:solidFill>
                  <a:schemeClr val="accent2"/>
                </a:solidFill>
                <a:latin typeface="Arial Black" pitchFamily="34" charset="0"/>
              </a:rPr>
              <a:t>ASUNTOS TEMPORALES: DEL GOBIERNO CIVIL, DE LOS BIENES DE LOS CRISTIANOS Y DEL JURAMENTO DEL CRISTIANO” </a:t>
            </a:r>
            <a:endParaRPr lang="es-ES_tradnl" sz="2800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sz="2800" dirty="0" smtClean="0">
                <a:solidFill>
                  <a:schemeClr val="accent2"/>
                </a:solidFill>
                <a:latin typeface="Arial Black" pitchFamily="34" charset="0"/>
              </a:rPr>
              <a:t>PBRO</a:t>
            </a:r>
            <a:r>
              <a:rPr lang="es-ES_tradnl" sz="2800" dirty="0" smtClean="0">
                <a:solidFill>
                  <a:schemeClr val="accent2"/>
                </a:solidFill>
                <a:latin typeface="Arial Black" pitchFamily="34" charset="0"/>
              </a:rPr>
              <a:t>. I. HILARIO JUÁREZ M.</a:t>
            </a:r>
          </a:p>
          <a:p>
            <a:pPr algn="ctr">
              <a:buNone/>
            </a:pPr>
            <a:endParaRPr lang="es-ES_tradnl" sz="2800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sz="2800" dirty="0" smtClean="0">
                <a:solidFill>
                  <a:schemeClr val="accent2"/>
                </a:solidFill>
                <a:latin typeface="Arial Black" pitchFamily="34" charset="0"/>
              </a:rPr>
              <a:t>“</a:t>
            </a:r>
            <a:r>
              <a:rPr lang="es-ES_tradnl" sz="2800" dirty="0" smtClean="0">
                <a:solidFill>
                  <a:schemeClr val="accent2"/>
                </a:solidFill>
                <a:latin typeface="Arial Black" pitchFamily="34" charset="0"/>
              </a:rPr>
              <a:t>LA PERFECCIÓN CRISTIANA Y SUS IMPLICACIONES PASTORALES” </a:t>
            </a:r>
            <a:endParaRPr lang="es-ES_tradnl" sz="2800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sz="2800" dirty="0" smtClean="0">
                <a:solidFill>
                  <a:schemeClr val="accent2"/>
                </a:solidFill>
                <a:latin typeface="Arial Black" pitchFamily="34" charset="0"/>
              </a:rPr>
              <a:t>PBRO</a:t>
            </a:r>
            <a:r>
              <a:rPr lang="es-ES_tradnl" sz="2800" dirty="0" smtClean="0">
                <a:solidFill>
                  <a:schemeClr val="accent2"/>
                </a:solidFill>
                <a:latin typeface="Arial Black" pitchFamily="34" charset="0"/>
              </a:rPr>
              <a:t>. I. NOÉ SÁNCHEZ MOLINA</a:t>
            </a:r>
            <a:endParaRPr lang="es-ES_tradnl" sz="2800" dirty="0">
              <a:solidFill>
                <a:schemeClr val="accent2"/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14</a:t>
            </a:fld>
            <a:endParaRPr lang="es-ES_tradnl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000" b="1" dirty="0" smtClean="0">
                <a:solidFill>
                  <a:srgbClr val="FF0000"/>
                </a:solidFill>
              </a:rPr>
              <a:t>De </a:t>
            </a:r>
            <a:r>
              <a:rPr lang="es-MX" sz="2000" b="1" dirty="0" err="1" smtClean="0">
                <a:solidFill>
                  <a:srgbClr val="FF0000"/>
                </a:solidFill>
              </a:rPr>
              <a:t>izq</a:t>
            </a:r>
            <a:r>
              <a:rPr lang="es-MX" sz="2000" b="1" dirty="0" smtClean="0">
                <a:solidFill>
                  <a:srgbClr val="FF0000"/>
                </a:solidFill>
              </a:rPr>
              <a:t> a der: </a:t>
            </a:r>
            <a:r>
              <a:rPr lang="es-MX" sz="2000" b="1" dirty="0" err="1" smtClean="0">
                <a:solidFill>
                  <a:srgbClr val="FF0000"/>
                </a:solidFill>
              </a:rPr>
              <a:t>Pbros</a:t>
            </a:r>
            <a:r>
              <a:rPr lang="es-MX" sz="2000" b="1" dirty="0" smtClean="0">
                <a:solidFill>
                  <a:srgbClr val="FF0000"/>
                </a:solidFill>
              </a:rPr>
              <a:t>. Noé Sánchez, Jair Limón, Hilario Juárez, Cruz Hernández, Obispo Manuel Hernández, Pbro. Josué Mellado, Hno. Pablo Silva</a:t>
            </a:r>
            <a:endParaRPr lang="es-MX" sz="2000" b="1" dirty="0">
              <a:solidFill>
                <a:srgbClr val="FF0000"/>
              </a:solidFill>
            </a:endParaRPr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17268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>Dictamen</a:t>
            </a:r>
            <a:endParaRPr lang="es-ES_trad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algn="ctr">
              <a:buNone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DESPUÉS 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DE LA ORGANIZACIÓN INTERNA DE LA CONFERENCIA Y DE LAS PREGUNTAS DISCIPLINARIAS, SE 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ESCUCHÓ 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EL DICTAMEN DE LA COMISIÓN DE ESTUDIO, ANÁLISIS Y EVALUACIÓN DE INFORMES.</a:t>
            </a:r>
            <a:endParaRPr lang="es-ES_tradnl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16</a:t>
            </a:fld>
            <a:endParaRPr lang="es-ES_tradnl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Autofit/>
          </a:bodyPr>
          <a:lstStyle/>
          <a:p>
            <a:r>
              <a:rPr lang="es-ES_tradnl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BAJO LA DIRECCIÓN DEL HNO. RODRIGO SALAS, RESPONSABLE DE PROGRAMA DE LA CONFERENCIA</a:t>
            </a:r>
            <a:endParaRPr lang="es-ES_tradnl" sz="2800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es-ES_tradnl" dirty="0" smtClean="0">
              <a:solidFill>
                <a:schemeClr val="accent6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s-ES_tradnl" dirty="0" smtClean="0">
                <a:solidFill>
                  <a:schemeClr val="accent6"/>
                </a:solidFill>
                <a:latin typeface="Arial Black" pitchFamily="34" charset="0"/>
              </a:rPr>
              <a:t>SE </a:t>
            </a:r>
            <a:r>
              <a:rPr lang="es-ES_tradnl" dirty="0" smtClean="0">
                <a:solidFill>
                  <a:schemeClr val="accent6"/>
                </a:solidFill>
                <a:latin typeface="Arial Black" pitchFamily="34" charset="0"/>
              </a:rPr>
              <a:t>DIO A CONOCER LA PRESENCIA Y ALCANCES DEL PROGRAMA DE LA IMMAR, DE LA CONFERENCIA ANUAL DEL </a:t>
            </a:r>
            <a:r>
              <a:rPr lang="es-ES_tradnl" dirty="0" smtClean="0">
                <a:solidFill>
                  <a:schemeClr val="accent6"/>
                </a:solidFill>
                <a:latin typeface="Arial Black" pitchFamily="34" charset="0"/>
              </a:rPr>
              <a:t>SURESTE.</a:t>
            </a:r>
          </a:p>
          <a:p>
            <a:pPr>
              <a:buNone/>
            </a:pPr>
            <a:endParaRPr lang="es-ES_tradnl" dirty="0" smtClean="0">
              <a:solidFill>
                <a:schemeClr val="accent6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s-ES_tradnl" dirty="0" smtClean="0">
                <a:solidFill>
                  <a:schemeClr val="accent6"/>
                </a:solidFill>
                <a:latin typeface="Arial Black" pitchFamily="34" charset="0"/>
              </a:rPr>
              <a:t>A TRAVÉS DE LAS ÁREAS DE DESARROLLO CRISTIANO, TESTIMONIO CRISTIANO Y FINANZAS Y ADMINISTRACIÓN.</a:t>
            </a:r>
          </a:p>
          <a:p>
            <a:pPr>
              <a:buNone/>
            </a:pPr>
            <a:endParaRPr lang="es-ES_tradnl" dirty="0" smtClean="0">
              <a:solidFill>
                <a:schemeClr val="accent6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s-ES_tradnl" dirty="0" smtClean="0">
                <a:solidFill>
                  <a:schemeClr val="accent6"/>
                </a:solidFill>
                <a:latin typeface="Arial Black" pitchFamily="34" charset="0"/>
              </a:rPr>
              <a:t>TAMBIÉN </a:t>
            </a:r>
            <a:r>
              <a:rPr lang="es-ES_tradnl" dirty="0" smtClean="0">
                <a:solidFill>
                  <a:schemeClr val="accent6"/>
                </a:solidFill>
                <a:latin typeface="Arial Black" pitchFamily="34" charset="0"/>
              </a:rPr>
              <a:t>POR MEDIO DE LAS ORGANIZACIONES:  FRATERNIDAD DE HOMBRES METODISTAS, SOCIEDADES MISIONERAS FEMENILES, LEGIÓN BLANCA DE SERVICIO CRISTIANO, LIGAS DE JÓVENES E INTERMEDIOS, GRUPO DE MATRIMONIOS</a:t>
            </a:r>
          </a:p>
          <a:p>
            <a:pPr>
              <a:buNone/>
            </a:pPr>
            <a:endParaRPr lang="es-ES_tradnl" dirty="0"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17</a:t>
            </a:fld>
            <a:endParaRPr lang="es-ES_tradnl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>Programa</a:t>
            </a:r>
            <a:endParaRPr lang="es-ES_trad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es-ES_tradnl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DE </a:t>
            </a:r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ESTA MANERA FUIMOS INFORMADOS DE LA FORMA EN QUE CADA UNA DE ELLAS TRABAJA, SUS FORTALEZAS Y DEBILIDADES</a:t>
            </a:r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.</a:t>
            </a:r>
          </a:p>
          <a:p>
            <a:pPr algn="ctr">
              <a:buNone/>
            </a:pPr>
            <a:endParaRPr lang="es-ES_tradnl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MÁS ADELANTE SE TUVO UN TIEMPO ESPECIAL DE TRABAJO POR GRUPOS PARA PODER ENRIQUECER ELPROGRAMA DE LOS MISMOS  E IMPLEMENTAR NUEVOS PROYECTOS.  ESTA ACTIVIDAD ESTUVO A CARGO DE LOS RESPONSABLES DE LAS ÁREAS.  FUE MUY PRODUCTIVA.</a:t>
            </a:r>
          </a:p>
          <a:p>
            <a:pPr algn="ctr">
              <a:buNone/>
            </a:pPr>
            <a:endParaRPr lang="es-ES_tradnl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OREMOS </a:t>
            </a:r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POR ELLOS QUE TIENEN ARDUO TRABAJO QUE REALIZAR.</a:t>
            </a:r>
            <a:endParaRPr lang="es-ES_tradnl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18</a:t>
            </a:fld>
            <a:endParaRPr lang="es-ES_tradnl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>Instituciones de la Iglesia</a:t>
            </a:r>
            <a:endParaRPr lang="es-ES_trad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s-ES_tradnl" dirty="0" smtClean="0">
              <a:latin typeface="Arial Black" pitchFamily="34" charset="0"/>
            </a:endParaRPr>
          </a:p>
          <a:p>
            <a:pPr>
              <a:buNone/>
            </a:pPr>
            <a:r>
              <a:rPr lang="es-ES_tradnl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itchFamily="34" charset="0"/>
              </a:rPr>
              <a:t>FUE </a:t>
            </a:r>
            <a:r>
              <a:rPr lang="es-ES_tradnl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itchFamily="34" charset="0"/>
              </a:rPr>
              <a:t>MUY INTERESANTE EL CONOCER EL ESTADO QUE GUARDAN LAS INSTITUCIONES DE LA IGLESIA, POR MEDIO DE LOS INFORMES DE SUS REPRESENTANTES.</a:t>
            </a:r>
          </a:p>
          <a:p>
            <a:pPr>
              <a:buNone/>
            </a:pPr>
            <a:endParaRPr lang="es-ES_tradnl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s-ES_tradnl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itchFamily="34" charset="0"/>
              </a:rPr>
              <a:t>DAMOS GRACIAS A DIOS POR QUIENES LAS PRESIDEN Y PEDIMOS ORACIÓN POR TAN GRANDE RESPONSABILIDAD PARA ELLOS.</a:t>
            </a:r>
            <a:endParaRPr lang="es-ES_tradnl" dirty="0">
              <a:solidFill>
                <a:schemeClr val="accent4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19</a:t>
            </a:fld>
            <a:endParaRPr lang="es-ES_tradnl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2400" dirty="0" smtClean="0">
                <a:solidFill>
                  <a:srgbClr val="FF0000"/>
                </a:solidFill>
                <a:latin typeface="Arial Black" pitchFamily="34" charset="0"/>
              </a:rPr>
              <a:t>INSTITUCIONES DE LA CASE</a:t>
            </a:r>
            <a:br>
              <a:rPr lang="es-ES_tradnl" sz="24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s-ES_tradnl" sz="2400" dirty="0" smtClean="0">
                <a:solidFill>
                  <a:srgbClr val="FF0000"/>
                </a:solidFill>
                <a:latin typeface="Arial Black" pitchFamily="34" charset="0"/>
              </a:rPr>
              <a:t>CONSEJO CONSULTIVO</a:t>
            </a:r>
            <a:br>
              <a:rPr lang="es-ES_tradnl" sz="24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s-ES_tradnl" sz="2400" dirty="0" smtClean="0">
                <a:solidFill>
                  <a:srgbClr val="FF0000"/>
                </a:solidFill>
                <a:latin typeface="Arial Black" pitchFamily="34" charset="0"/>
              </a:rPr>
              <a:t>HNO. JANITZIO BADILLO</a:t>
            </a:r>
            <a:endParaRPr lang="es-ES_tradnl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432580"/>
              </p:ext>
            </p:extLst>
          </p:nvPr>
        </p:nvGraphicFramePr>
        <p:xfrm>
          <a:off x="457200" y="163934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20</a:t>
            </a:fld>
            <a:endParaRPr lang="es-ES_tradnl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>Asociaciones</a:t>
            </a:r>
            <a:endParaRPr lang="es-ES_trad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21</a:t>
            </a:fld>
            <a:endParaRPr lang="es-ES_tradnl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es-ES_tradnl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s-ES_tradnl" dirty="0" smtClean="0">
                <a:solidFill>
                  <a:schemeClr val="accent2"/>
                </a:solidFill>
                <a:latin typeface="Arial Black" pitchFamily="34" charset="0"/>
              </a:rPr>
              <a:t>CADA </a:t>
            </a:r>
            <a:r>
              <a:rPr lang="es-ES_tradnl" dirty="0" smtClean="0">
                <a:solidFill>
                  <a:schemeClr val="accent2"/>
                </a:solidFill>
                <a:latin typeface="Arial Black" pitchFamily="34" charset="0"/>
              </a:rPr>
              <a:t>DÍA DE LA CONFERENCIA SE INICIÓ CON UN CULTO MATUTINO, PARA DAR LA PAUTA DE LAS ACTIVIDADES DE CADA DÍA</a:t>
            </a:r>
            <a:r>
              <a:rPr lang="es-ES_tradnl" dirty="0" smtClean="0">
                <a:solidFill>
                  <a:schemeClr val="accent2"/>
                </a:solidFill>
                <a:latin typeface="Arial Black" pitchFamily="34" charset="0"/>
              </a:rPr>
              <a:t>.</a:t>
            </a:r>
          </a:p>
          <a:p>
            <a:pPr>
              <a:buNone/>
            </a:pPr>
            <a:endParaRPr lang="es-ES_tradnl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s-ES_tradnl" dirty="0" smtClean="0">
                <a:solidFill>
                  <a:schemeClr val="accent2"/>
                </a:solidFill>
                <a:latin typeface="Arial Black" pitchFamily="34" charset="0"/>
              </a:rPr>
              <a:t>DE LA MISMA MANERA SE TUVO ORACIÓN DURANTE LOS DÍAS DE LA CONFERENCIA, REALIZADA POR LOS ASISTENTES.  EN ESTA COMISIÓN FUE NOMBRADA UNA SERVIDORA PARA COORDINARLA.</a:t>
            </a:r>
          </a:p>
          <a:p>
            <a:pPr>
              <a:buNone/>
            </a:pPr>
            <a:endParaRPr lang="es-ES_trad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22</a:t>
            </a:fld>
            <a:endParaRPr lang="es-ES_tradnl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>Nuestro Seminario</a:t>
            </a:r>
            <a:endParaRPr lang="es-ES_trad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es-ES_tradnl" dirty="0" smtClean="0">
              <a:solidFill>
                <a:schemeClr val="accent3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s-ES_tradnl" dirty="0" smtClean="0">
                <a:solidFill>
                  <a:schemeClr val="accent3"/>
                </a:solidFill>
                <a:latin typeface="Arial Black" pitchFamily="34" charset="0"/>
              </a:rPr>
              <a:t>EN </a:t>
            </a:r>
            <a:r>
              <a:rPr lang="es-ES_tradnl" dirty="0" smtClean="0">
                <a:solidFill>
                  <a:schemeClr val="accent3"/>
                </a:solidFill>
                <a:latin typeface="Arial Black" pitchFamily="34" charset="0"/>
              </a:rPr>
              <a:t>CULTO VESPERTINO DEL DÍA JUEVES ESTUVO DIRIGIDO POR EL SEMINARIO METODISTA “DR. GONZALO BAÉZ CAMARGO</a:t>
            </a:r>
            <a:r>
              <a:rPr lang="es-ES_tradnl" dirty="0" smtClean="0">
                <a:solidFill>
                  <a:schemeClr val="accent3"/>
                </a:solidFill>
                <a:latin typeface="Arial Black" pitchFamily="34" charset="0"/>
              </a:rPr>
              <a:t>”.</a:t>
            </a:r>
          </a:p>
          <a:p>
            <a:pPr>
              <a:buNone/>
            </a:pPr>
            <a:endParaRPr lang="es-ES_tradnl" dirty="0" smtClean="0">
              <a:solidFill>
                <a:schemeClr val="accent3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s-ES_tradnl" dirty="0" smtClean="0">
                <a:solidFill>
                  <a:schemeClr val="accent3"/>
                </a:solidFill>
                <a:latin typeface="Arial Black" pitchFamily="34" charset="0"/>
              </a:rPr>
              <a:t>AGRADECIERON LA AYUDA PROPORCIONADA DURANTE EL AÑO CONFERENCIAL. NOS GOZAMOS CON LA PREDICACIÓN DEL PBRO. I. EDGAR GUTIÉRREZ TORRES, SU ACTUAL DIRECTOR.  </a:t>
            </a:r>
            <a:endParaRPr lang="es-ES_tradnl" dirty="0" smtClean="0">
              <a:solidFill>
                <a:schemeClr val="accent3"/>
              </a:solidFill>
              <a:latin typeface="Arial Black" pitchFamily="34" charset="0"/>
            </a:endParaRPr>
          </a:p>
          <a:p>
            <a:pPr>
              <a:buNone/>
            </a:pPr>
            <a:endParaRPr lang="es-ES_tradnl" dirty="0" smtClean="0">
              <a:solidFill>
                <a:schemeClr val="accent3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PRESENTARON </a:t>
            </a:r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A LOS TRES JÓVENES DE NUESTRA ÁREA CONFERENCIAL,QUE ESTARÁN INICIANDO SUS ESTUDIOS, POR QUIENES DEBEMOS ORAR.</a:t>
            </a:r>
            <a:endParaRPr lang="es-ES_tradnl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23</a:t>
            </a:fld>
            <a:endParaRPr lang="es-ES_tradnl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accent1"/>
                </a:solidFill>
              </a:rPr>
              <a:t>Seminario Gonzalo Báez Camargo</a:t>
            </a:r>
            <a:endParaRPr lang="es-MX" dirty="0">
              <a:solidFill>
                <a:schemeClr val="accent1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24782"/>
          </a:xfrm>
        </p:spPr>
        <p:txBody>
          <a:bodyPr/>
          <a:lstStyle/>
          <a:p>
            <a:pPr marL="0" indent="0">
              <a:buNone/>
            </a:pPr>
            <a:endParaRPr lang="es-MX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24</a:t>
            </a:fld>
            <a:endParaRPr lang="es-ES_tradnl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49549"/>
            <a:ext cx="7848872" cy="467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9000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>Seminaristas</a:t>
            </a:r>
            <a:endParaRPr lang="es-ES_trad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s-ES_tradnl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LOS JÓVENES SON</a:t>
            </a:r>
            <a:r>
              <a:rPr lang="es-ES_tradnl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:</a:t>
            </a:r>
          </a:p>
          <a:p>
            <a:pPr algn="ctr">
              <a:buNone/>
            </a:pPr>
            <a:endParaRPr lang="es-ES_tradnl" dirty="0" smtClean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es-ES_tradnl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UZI CASTAÑEDA		</a:t>
            </a:r>
            <a:endParaRPr lang="es-ES_tradnl" dirty="0" smtClean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s-ES_tradnl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DE EMMANUEL</a:t>
            </a:r>
            <a:endParaRPr lang="es-ES_tradnl" dirty="0" smtClean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es-ES_tradnl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ENOC SERRANO AGUILA	</a:t>
            </a:r>
            <a:endParaRPr lang="es-ES_tradnl" dirty="0" smtClean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s-ES_tradnl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DE</a:t>
            </a:r>
            <a:r>
              <a:rPr lang="es-ES_tradnl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	EMMANUEL</a:t>
            </a:r>
          </a:p>
          <a:p>
            <a:pPr algn="ctr"/>
            <a:r>
              <a:rPr lang="es-ES_tradnl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SILVIA VARELA				          </a:t>
            </a:r>
            <a:r>
              <a:rPr lang="es-ES_tradnl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DE</a:t>
            </a:r>
            <a:r>
              <a:rPr lang="es-ES_tradnl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es-ES_tradnl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LA </a:t>
            </a:r>
            <a:r>
              <a:rPr lang="es-ES_tradnl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PALMILLA</a:t>
            </a:r>
          </a:p>
          <a:p>
            <a:pPr algn="ctr"/>
            <a:endParaRPr lang="es-ES_tradnl" dirty="0" smtClean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OREMOS POR ELLOS</a:t>
            </a:r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s-ES_tradnl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25</a:t>
            </a:fld>
            <a:endParaRPr lang="es-ES_tradnl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accent3">
                    <a:lumMod val="75000"/>
                  </a:schemeClr>
                </a:solidFill>
              </a:rPr>
              <a:t>Sociedad Misionera Mexicana</a:t>
            </a:r>
            <a:endParaRPr lang="es-ES_tradnl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_tradnl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EL </a:t>
            </a:r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CULTO VESPERTINO DEL DIA VIERNES ESTUVO A CARGO DE LA SOCIEDAD MISIONERA MEXICANA.  PREDICÓ LA PBRA. I. RAQUEL BALBUENA Y DIRIGIÓ LA HNA. HEBER LIMÓN</a:t>
            </a:r>
            <a:r>
              <a:rPr lang="es-ES_tradnl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s-ES_tradnl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26</a:t>
            </a:fld>
            <a:endParaRPr lang="es-ES_tradnl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>Libro de Estudio Bíblico</a:t>
            </a:r>
            <a:endParaRPr lang="es-ES_trad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s-ES_tradnl" dirty="0" smtClean="0"/>
          </a:p>
          <a:p>
            <a:pPr algn="ctr">
              <a:buNone/>
            </a:pPr>
            <a:r>
              <a:rPr lang="es-ES_tradnl" dirty="0" smtClean="0">
                <a:latin typeface="Arial Black" pitchFamily="34" charset="0"/>
              </a:rPr>
              <a:t>	</a:t>
            </a:r>
            <a:r>
              <a:rPr lang="es-ES_tradnl" dirty="0" smtClean="0">
                <a:solidFill>
                  <a:schemeClr val="accent6"/>
                </a:solidFill>
                <a:latin typeface="Arial Black" pitchFamily="34" charset="0"/>
              </a:rPr>
              <a:t>LA HNA. ROSA AURORA ARROYO SALAS, LICENCIADA Y PROBANDO DE LA CONFERENCIA, IMPARTIÓ EL ESTUDIO BÍBLICO SOBRE EL LIBRO DE LOS PROVERBIOS, LIBRO DE ESTUDIO PARA ESTE SEMESTRE, EL CUAL FUE MUY INTERESANTE.</a:t>
            </a:r>
            <a:endParaRPr lang="es-ES_tradnl" dirty="0">
              <a:solidFill>
                <a:schemeClr val="accent6"/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27</a:t>
            </a:fld>
            <a:endParaRPr lang="es-ES_tradnl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>Proyectos de Ley</a:t>
            </a:r>
            <a:endParaRPr lang="es-ES_trad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s-ES_tradnl" dirty="0" smtClean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es-ES_tradnl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SE </a:t>
            </a:r>
            <a:r>
              <a:rPr lang="es-ES_tradnl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TUVO UNA SESIÓN ESPECIAL PARA EXPLICAR QUE ESTE ES EL ÚLTIMO AÑO PARA PREPARAR Y PRESENTAR PROYECTOS DE LEY, YA QUE EL PRÓXIMO AÑO SE EFECTUARÁ LA CONFERENCIA GENERAL.  </a:t>
            </a:r>
            <a:endParaRPr lang="es-ES_tradnl" dirty="0" smtClean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endParaRPr lang="es-ES_tradnl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es-ES_tradnl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SOLAMENTE </a:t>
            </a:r>
            <a:r>
              <a:rPr lang="es-ES_tradnl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EN ESTA REUNIÓN CUADRIENAL SE PUEDEN HACER CAMBIOS A NUESTRA DISCIPLINA.  </a:t>
            </a:r>
            <a:endParaRPr lang="es-ES_tradnl" dirty="0" smtClean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endParaRPr lang="es-ES_tradnl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es-ES_tradnl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SE </a:t>
            </a:r>
            <a:r>
              <a:rPr lang="es-ES_tradnl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DIO LA FECHA DEL 22 DE FEBRERO DEL 2014 COMO FECHA LÍMITE PARA PRESENTARLOS.</a:t>
            </a:r>
            <a:endParaRPr lang="es-ES_tradnl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28</a:t>
            </a:fld>
            <a:endParaRPr lang="es-ES_tradnl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accent2">
                    <a:lumMod val="75000"/>
                  </a:schemeClr>
                </a:solidFill>
              </a:rPr>
              <a:t>A la Conferencia General</a:t>
            </a:r>
            <a:endParaRPr lang="es-ES_tradn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es-ES_tradnl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s-ES_tradnl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SE </a:t>
            </a:r>
            <a:r>
              <a:rPr lang="es-ES_tradnl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TUVO LA SESIÓN ELECTORAL PARA LOS DELEGADOS QUE IRÁN A LA CONFERENCIA GENERAL EL PRÓXIMO AÑO</a:t>
            </a:r>
            <a:r>
              <a:rPr lang="es-ES_tradnl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.</a:t>
            </a:r>
          </a:p>
          <a:p>
            <a:pPr>
              <a:buNone/>
            </a:pPr>
            <a:endParaRPr lang="es-ES_tradnl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EN EL ÁREA MINISTERIAL QUEDARON: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PBRO. CRUZ HERNÁNDEZ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PBRO. JAIR LIMÓN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PBRO. PEDRO MORENO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PBRO. RAQUEL BALBUENA</a:t>
            </a:r>
            <a:endParaRPr lang="es-ES_tradnl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29</a:t>
            </a:fld>
            <a:endParaRPr lang="es-ES_tradnl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accent2">
                    <a:lumMod val="75000"/>
                  </a:schemeClr>
                </a:solidFill>
              </a:rPr>
              <a:t>A la Conferencia General</a:t>
            </a:r>
            <a:endParaRPr lang="es-ES_tradn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SUPLENTES 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MINISTERIALES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:</a:t>
            </a:r>
          </a:p>
          <a:p>
            <a:pPr algn="ctr">
              <a:buNone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PBRO. HILARIO JUÁREZ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PBRO. GERARDO GONZÁLEZ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PBRO. REBECA CHÁVEZ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PBRO. ENRIQUE FLORES</a:t>
            </a:r>
          </a:p>
          <a:p>
            <a:pPr>
              <a:buNone/>
            </a:pPr>
            <a:endParaRPr lang="es-ES_trad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30</a:t>
            </a:fld>
            <a:endParaRPr lang="es-ES_tradnl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>
                <a:solidFill>
                  <a:schemeClr val="accent2">
                    <a:lumMod val="75000"/>
                  </a:schemeClr>
                </a:solidFill>
              </a:rPr>
              <a:t>A la Conferencia General</a:t>
            </a:r>
            <a:endParaRPr lang="es-ES_tradn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DELEGADOS 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LAICOS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:</a:t>
            </a:r>
          </a:p>
          <a:p>
            <a:pPr algn="ctr">
              <a:buNone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HNO. BISMARCK SESMA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HNO. RODRIGO SALAS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HNO. DONATO RODRÍGUEZ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HNO. PABLO TULIO SILVA</a:t>
            </a:r>
          </a:p>
          <a:p>
            <a:pPr>
              <a:buNone/>
            </a:pPr>
            <a:endParaRPr lang="es-ES_tradnl" dirty="0"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31</a:t>
            </a:fld>
            <a:endParaRPr lang="es-ES_tradnl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>
                <a:solidFill>
                  <a:schemeClr val="accent2">
                    <a:lumMod val="75000"/>
                  </a:schemeClr>
                </a:solidFill>
              </a:rPr>
              <a:t>A la Conferencia General</a:t>
            </a:r>
            <a:endParaRPr lang="es-ES_tradn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SUPLENTES 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LAICOS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:</a:t>
            </a:r>
          </a:p>
          <a:p>
            <a:pPr algn="ctr">
              <a:buNone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HNA. ATALÍA LÓPEZ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HNA. OLGA MÉNDEZ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HNO.UZI CASTAÑEDA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HNO. EZEQUIEL ROBLES</a:t>
            </a:r>
            <a:endParaRPr lang="es-ES_tradnl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32</a:t>
            </a:fld>
            <a:endParaRPr lang="es-ES_tradnl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accent2">
                    <a:lumMod val="75000"/>
                  </a:schemeClr>
                </a:solidFill>
              </a:rPr>
              <a:t>Finalizando</a:t>
            </a:r>
            <a:endParaRPr lang="es-ES_tradn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90872" y="16002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es-ES_tradnl" dirty="0" smtClean="0">
              <a:solidFill>
                <a:schemeClr val="accent1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s-ES_tradnl" dirty="0" smtClean="0">
                <a:solidFill>
                  <a:schemeClr val="accent1"/>
                </a:solidFill>
                <a:latin typeface="Arial Black" pitchFamily="34" charset="0"/>
              </a:rPr>
              <a:t>EL </a:t>
            </a:r>
            <a:r>
              <a:rPr lang="es-ES_tradnl" dirty="0" smtClean="0">
                <a:solidFill>
                  <a:schemeClr val="accent1"/>
                </a:solidFill>
                <a:latin typeface="Arial Black" pitchFamily="34" charset="0"/>
              </a:rPr>
              <a:t>SÁBADO, EN LAS ÚLTIMAS SESIONES, NOMBRADAS:  MIRANDO AL FUTURO, SE VIÓ EL PROGRAMA PARA EL AÑO CONFERENCIAL 2013-2014, CON LOS TEMAS</a:t>
            </a:r>
            <a:r>
              <a:rPr lang="es-ES_tradnl" dirty="0" smtClean="0">
                <a:solidFill>
                  <a:schemeClr val="accent1"/>
                </a:solidFill>
                <a:latin typeface="Arial Black" pitchFamily="34" charset="0"/>
              </a:rPr>
              <a:t>:</a:t>
            </a:r>
          </a:p>
          <a:p>
            <a:pPr>
              <a:buNone/>
            </a:pPr>
            <a:endParaRPr lang="es-ES_tradnl" dirty="0" smtClean="0">
              <a:solidFill>
                <a:schemeClr val="accent1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PRESUPUESTO AÑO CIVIL 2014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RESULTADO DE LAS AUDITORÍAS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PROYECTOS DE LEY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PREGUNTAS DISCIPLINARIAS Y</a:t>
            </a: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ASUNTOS GENERALES</a:t>
            </a:r>
            <a:endParaRPr lang="es-ES_tradnl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33</a:t>
            </a:fld>
            <a:endParaRPr lang="es-ES_tradnl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accent2">
                    <a:lumMod val="75000"/>
                  </a:schemeClr>
                </a:solidFill>
              </a:rPr>
              <a:t>Bienvenida</a:t>
            </a:r>
            <a:endParaRPr lang="es-ES_tradn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SE 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RECIBIÓ A UN NUEVO PRESBÍTERO ITINERANTE EN NUESTRA ÁREA CONFERENCIAL, EL PBRO. ROBERTO MARTÍNEZ CALDERÓN, DE LA CANCEN, A QUIEN SE LE DIO LA BIENVENIDA</a:t>
            </a:r>
            <a:r>
              <a:rPr lang="es-ES_tradnl" dirty="0" smtClean="0">
                <a:latin typeface="Arial Black" pitchFamily="34" charset="0"/>
              </a:rPr>
              <a:t>.</a:t>
            </a:r>
            <a:endParaRPr lang="es-ES_tradnl" dirty="0"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34</a:t>
            </a:fld>
            <a:endParaRPr lang="es-ES_tradnl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accent2">
                    <a:lumMod val="75000"/>
                  </a:schemeClr>
                </a:solidFill>
              </a:rPr>
              <a:t>Nombramientos</a:t>
            </a:r>
            <a:endParaRPr lang="es-ES_tradn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s-ES_tradnl" dirty="0" smtClean="0">
                <a:solidFill>
                  <a:schemeClr val="accent1"/>
                </a:solidFill>
                <a:latin typeface="Arial Black" pitchFamily="34" charset="0"/>
              </a:rPr>
              <a:t>SE TERMINÓ CON EL CULTO DE CLAUSURA EN DONDE EL OBISPO DIO GRACIAS A DIOS POR EL AÑO DE TRABAJO REALIZADO Y LEYÓ LOS NOMBRAMIENTOS PARA ESTE NUEVO AÑO CONFERENCIAL</a:t>
            </a:r>
            <a:r>
              <a:rPr lang="es-ES_tradnl" dirty="0" smtClean="0">
                <a:solidFill>
                  <a:schemeClr val="accent1"/>
                </a:solidFill>
                <a:latin typeface="Arial Black" pitchFamily="34" charset="0"/>
              </a:rPr>
              <a:t>.</a:t>
            </a:r>
          </a:p>
          <a:p>
            <a:pPr algn="ctr">
              <a:buNone/>
            </a:pPr>
            <a:endParaRPr lang="es-ES_tradnl" dirty="0" smtClean="0">
              <a:solidFill>
                <a:schemeClr val="accent1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EL PBRO. I. CRUZ HERNÁNDEZ FUE ASIGNADO A NUESTRA CONGREGACIÓN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.</a:t>
            </a:r>
          </a:p>
          <a:p>
            <a:pPr algn="ctr">
              <a:buNone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itchFamily="34" charset="0"/>
              </a:rPr>
              <a:t>OREMOS CADA POR LOS PASTORES DE NUESTRA CONFERENCIA Y POR NUESTRAS AUTORIDADES.</a:t>
            </a:r>
            <a:endParaRPr lang="es-ES_tradnl" dirty="0">
              <a:solidFill>
                <a:schemeClr val="accent2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35</a:t>
            </a:fld>
            <a:endParaRPr lang="es-ES_tradnl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>
                <a:solidFill>
                  <a:schemeClr val="accent3">
                    <a:lumMod val="75000"/>
                  </a:schemeClr>
                </a:solidFill>
              </a:rPr>
              <a:t>Representantes </a:t>
            </a:r>
            <a:endParaRPr lang="es-ES_trad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ctr">
              <a:buNone/>
            </a:pPr>
            <a:endParaRPr lang="es-ES_tradnl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DAMOS </a:t>
            </a:r>
            <a:r>
              <a:rPr lang="es-ES_tradnl" dirty="0" smtClean="0">
                <a:solidFill>
                  <a:srgbClr val="FF0000"/>
                </a:solidFill>
                <a:latin typeface="Arial Black" pitchFamily="34" charset="0"/>
              </a:rPr>
              <a:t>GRACIAS A DIOS POR EL PRIVILEGIO DE REPRESENTARLES EN ESTA CONFERENCIA Y A DIOS SEA LA HONRA Y LA GLORIA SIEMPRE.</a:t>
            </a:r>
          </a:p>
          <a:p>
            <a:pPr algn="ctr">
              <a:buNone/>
            </a:pPr>
            <a:endParaRPr lang="es-ES_tradnl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ATENTAMENTE,</a:t>
            </a:r>
          </a:p>
          <a:p>
            <a:pPr algn="ctr">
              <a:buNone/>
            </a:pPr>
            <a:endParaRPr lang="es-ES_tradnl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s-ES_tradnl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PRISCILA LAGUNA DE VERGARA</a:t>
            </a:r>
          </a:p>
          <a:p>
            <a:pPr algn="ctr">
              <a:buNone/>
            </a:pPr>
            <a:r>
              <a:rPr lang="es-ES_tradnl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JOB CESAR ROMERO R.</a:t>
            </a:r>
            <a:endParaRPr lang="es-ES_tradnl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E484-0367-4C68-8F55-CFE2262A3D9B}" type="slidenum">
              <a:rPr lang="es-ES_tradnl" smtClean="0"/>
              <a:pPr/>
              <a:t>36</a:t>
            </a:fld>
            <a:endParaRPr lang="es-ES_tradn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1104</Words>
  <Application>Microsoft Office PowerPoint</Application>
  <PresentationFormat>Presentación en pantalla (4:3)</PresentationFormat>
  <Paragraphs>267</Paragraphs>
  <Slides>36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7" baseType="lpstr">
      <vt:lpstr>Tema de Office</vt:lpstr>
      <vt:lpstr> IGLESIA METODISTA DE MÉXICO, A.R.</vt:lpstr>
      <vt:lpstr>XXVIII PERIODO ORDINARIO DE SESIONES</vt:lpstr>
      <vt:lpstr>Templo El Buen Pastor</vt:lpstr>
      <vt:lpstr>Foto oficial de la CASE  Julio de 2013</vt:lpstr>
      <vt:lpstr>XXVIII PERIODO ORDINARIO DE SESIONES</vt:lpstr>
      <vt:lpstr>LA CONFERENCIA ANUAL DEL SURESTE</vt:lpstr>
      <vt:lpstr>DISTRITO ORIENTE </vt:lpstr>
      <vt:lpstr> DISTRITO SUR ORIENTAL </vt:lpstr>
      <vt:lpstr>XXVIII PERIODO ORDINARIO DE SESIONES</vt:lpstr>
      <vt:lpstr>Disciplina, Propósitos</vt:lpstr>
      <vt:lpstr>Disciplina, Propósitos</vt:lpstr>
      <vt:lpstr>Disciplina, Propósitos</vt:lpstr>
      <vt:lpstr>Inicio</vt:lpstr>
      <vt:lpstr>SE PRESENTARON LAS SIGUIENTES CONFERENCIAS:</vt:lpstr>
      <vt:lpstr>De izq a der: Pbros. Noé Sánchez, Jair Limón, Hilario Juárez, Cruz Hernández, Obispo Manuel Hernández, Pbro. Josué Mellado, Hno. Pablo Silva</vt:lpstr>
      <vt:lpstr>Dictamen</vt:lpstr>
      <vt:lpstr>BAJO LA DIRECCIÓN DEL HNO. RODRIGO SALAS, RESPONSABLE DE PROGRAMA DE LA CONFERENCIA</vt:lpstr>
      <vt:lpstr>Programa</vt:lpstr>
      <vt:lpstr>Instituciones de la Iglesia</vt:lpstr>
      <vt:lpstr>INSTITUCIONES DE LA CASE CONSEJO CONSULTIVO HNO. JANITZIO BADILLO</vt:lpstr>
      <vt:lpstr>Asociaciones</vt:lpstr>
      <vt:lpstr>Presentación de PowerPoint</vt:lpstr>
      <vt:lpstr>Nuestro Seminario</vt:lpstr>
      <vt:lpstr>Seminario Gonzalo Báez Camargo</vt:lpstr>
      <vt:lpstr>Seminaristas</vt:lpstr>
      <vt:lpstr>Sociedad Misionera Mexicana</vt:lpstr>
      <vt:lpstr>Libro de Estudio Bíblico</vt:lpstr>
      <vt:lpstr>Proyectos de Ley</vt:lpstr>
      <vt:lpstr>A la Conferencia General</vt:lpstr>
      <vt:lpstr>A la Conferencia General</vt:lpstr>
      <vt:lpstr>A la Conferencia General</vt:lpstr>
      <vt:lpstr>A la Conferencia General</vt:lpstr>
      <vt:lpstr>Finalizando</vt:lpstr>
      <vt:lpstr>Bienvenida</vt:lpstr>
      <vt:lpstr>Nombramientos</vt:lpstr>
      <vt:lpstr>Representantes </vt:lpstr>
    </vt:vector>
  </TitlesOfParts>
  <Company>Windows uE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DELL STUDIO</cp:lastModifiedBy>
  <cp:revision>71</cp:revision>
  <dcterms:created xsi:type="dcterms:W3CDTF">2013-07-19T01:39:47Z</dcterms:created>
  <dcterms:modified xsi:type="dcterms:W3CDTF">2013-07-22T16:07:36Z</dcterms:modified>
</cp:coreProperties>
</file>