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9DC073B-5712-485E-BB37-7E69C5569639}" type="datetimeFigureOut">
              <a:rPr lang="es-MX" smtClean="0"/>
              <a:t>07/01/2014</a:t>
            </a:fld>
            <a:endParaRPr lang="es-MX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E2733E-CF28-47C9-9C6B-48BE886C62F9}" type="slidenum">
              <a:rPr lang="es-MX" smtClean="0"/>
              <a:t>‹Nº›</a:t>
            </a:fld>
            <a:endParaRPr lang="es-MX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1816224"/>
            <a:ext cx="7851648" cy="1828800"/>
          </a:xfrm>
        </p:spPr>
        <p:txBody>
          <a:bodyPr/>
          <a:lstStyle/>
          <a:p>
            <a:pPr algn="ctr"/>
            <a:r>
              <a:rPr lang="es-MX" dirty="0" smtClean="0">
                <a:solidFill>
                  <a:srgbClr val="FFFF00"/>
                </a:solidFill>
                <a:latin typeface="Comic Sans MS" pitchFamily="66" charset="0"/>
              </a:rPr>
              <a:t>DIOS ES FIEL</a:t>
            </a:r>
            <a:br>
              <a:rPr lang="es-MX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s-MX" dirty="0" smtClean="0">
                <a:solidFill>
                  <a:srgbClr val="FFFF00"/>
                </a:solidFill>
                <a:latin typeface="Comic Sans MS" pitchFamily="66" charset="0"/>
              </a:rPr>
              <a:t>¿Y TÚ?</a:t>
            </a:r>
            <a:endParaRPr lang="es-MX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4556720"/>
            <a:ext cx="7854696" cy="1752600"/>
          </a:xfrm>
        </p:spPr>
        <p:txBody>
          <a:bodyPr/>
          <a:lstStyle/>
          <a:p>
            <a:pPr algn="ctr"/>
            <a:r>
              <a:rPr lang="es-MX" dirty="0" smtClean="0">
                <a:latin typeface="Comic Sans MS" pitchFamily="66" charset="0"/>
              </a:rPr>
              <a:t>por</a:t>
            </a:r>
          </a:p>
          <a:p>
            <a:pPr algn="ctr"/>
            <a:r>
              <a:rPr lang="es-MX" dirty="0" smtClean="0">
                <a:latin typeface="Comic Sans MS" pitchFamily="66" charset="0"/>
              </a:rPr>
              <a:t>Raúl Ruiz </a:t>
            </a:r>
            <a:r>
              <a:rPr lang="es-MX" dirty="0">
                <a:latin typeface="Comic Sans MS" pitchFamily="66" charset="0"/>
              </a:rPr>
              <a:t>Á</a:t>
            </a:r>
            <a:r>
              <a:rPr lang="es-MX" dirty="0" smtClean="0">
                <a:latin typeface="Comic Sans MS" pitchFamily="66" charset="0"/>
              </a:rPr>
              <a:t>vila</a:t>
            </a:r>
            <a:endParaRPr lang="es-MX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63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51520" y="332656"/>
            <a:ext cx="856895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¿Qué es más fácil, creer en las circunstancias o creerle a Dios?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A la luz de nuestro libro de estudio, Éxodo, veremos la respuesta con claridad:</a:t>
            </a:r>
          </a:p>
          <a:p>
            <a:pPr algn="just"/>
            <a:endParaRPr lang="es-MX" sz="36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Moisés fue usado por Dios para liberar al pueblo de 430 años de esclavitud en Egipto. ¿Cuál fue la reacción del pueblo?</a:t>
            </a:r>
          </a:p>
        </p:txBody>
      </p:sp>
    </p:spTree>
    <p:extLst>
      <p:ext uri="{BB962C8B-B14F-4D97-AF65-F5344CB8AC3E}">
        <p14:creationId xmlns:p14="http://schemas.microsoft.com/office/powerpoint/2010/main" val="274778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749017"/>
            <a:ext cx="85689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Por tanto, dirás a los hijos de Israel: Yo soy JEHOVÁ; y yo os </a:t>
            </a:r>
            <a:r>
              <a:rPr lang="es-MX" sz="3600" i="1" dirty="0">
                <a:latin typeface="Comic Sans MS" pitchFamily="66" charset="0"/>
              </a:rPr>
              <a:t>sacaré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de debajo de las tareas pesadas de Egipto, y os </a:t>
            </a:r>
            <a:r>
              <a:rPr lang="es-MX" sz="3600" i="1" dirty="0">
                <a:latin typeface="Comic Sans MS" pitchFamily="66" charset="0"/>
              </a:rPr>
              <a:t>libraré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de su servidumbre, y os </a:t>
            </a:r>
            <a:r>
              <a:rPr lang="es-MX" sz="3600" i="1" dirty="0">
                <a:latin typeface="Comic Sans MS" pitchFamily="66" charset="0"/>
              </a:rPr>
              <a:t>redimiré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con brazo extendido, y con juicios grandes; 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y os </a:t>
            </a:r>
            <a:r>
              <a:rPr lang="es-MX" sz="3600" i="1" dirty="0">
                <a:latin typeface="Comic Sans MS" pitchFamily="66" charset="0"/>
              </a:rPr>
              <a:t>tomaré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por mi pueblo y </a:t>
            </a:r>
            <a:r>
              <a:rPr lang="es-MX" sz="3600" i="1" dirty="0">
                <a:latin typeface="Comic Sans MS" pitchFamily="66" charset="0"/>
              </a:rPr>
              <a:t>seré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vuestro Dios; y vosotros </a:t>
            </a:r>
            <a:r>
              <a:rPr lang="es-MX" sz="3600" i="1" dirty="0">
                <a:latin typeface="Comic Sans MS" pitchFamily="66" charset="0"/>
              </a:rPr>
              <a:t>sabréis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que yo soy Jehová vuestro Dios, que os sacó de debajo de las tareas pesadas de Egipto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281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942975"/>
            <a:ext cx="85689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Y os </a:t>
            </a:r>
            <a:r>
              <a:rPr lang="es-MX" sz="3600" i="1" dirty="0">
                <a:latin typeface="Comic Sans MS" pitchFamily="66" charset="0"/>
              </a:rPr>
              <a:t>meteré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en la tierra por la cual alcé mi mano jurando que la daría a Abraham, a Isaac y a Jacob; y yo os la </a:t>
            </a:r>
            <a:r>
              <a:rPr lang="es-MX" sz="3600" i="1" dirty="0">
                <a:latin typeface="Comic Sans MS" pitchFamily="66" charset="0"/>
              </a:rPr>
              <a:t>daré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por heredad. Yo JEHOVÁ. </a:t>
            </a:r>
            <a:b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De 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esta manera habló Moisés a los hijos de Israel; pero ellos </a:t>
            </a:r>
            <a:r>
              <a:rPr lang="es-MX" sz="3600" i="1" dirty="0">
                <a:latin typeface="Comic Sans MS" pitchFamily="66" charset="0"/>
              </a:rPr>
              <a:t>no escuchaban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 a Moisés a causa de la congoja de espíritu, y de la 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dura servidumbre</a:t>
            </a:r>
            <a:r>
              <a:rPr lang="es-MX" sz="3600" i="1" dirty="0">
                <a:solidFill>
                  <a:srgbClr val="FFFF00"/>
                </a:solidFill>
                <a:latin typeface="Comic Sans MS" pitchFamily="66" charset="0"/>
              </a:rPr>
              <a:t>.</a:t>
            </a:r>
            <a:r>
              <a:rPr lang="es-MX" sz="3600" dirty="0">
                <a:latin typeface="Comic Sans MS" pitchFamily="66" charset="0"/>
              </a:rPr>
              <a:t> </a:t>
            </a:r>
            <a:r>
              <a:rPr lang="es-MX" sz="3600" dirty="0" smtClean="0">
                <a:latin typeface="Comic Sans MS" pitchFamily="66" charset="0"/>
              </a:rPr>
              <a:t>Éxodo 6:6-9</a:t>
            </a:r>
          </a:p>
        </p:txBody>
      </p:sp>
    </p:spTree>
    <p:extLst>
      <p:ext uri="{BB962C8B-B14F-4D97-AF65-F5344CB8AC3E}">
        <p14:creationId xmlns:p14="http://schemas.microsoft.com/office/powerpoint/2010/main" val="161511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9512" y="83522"/>
            <a:ext cx="8712968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Analicemos los verbos que describen las acciones que Dios prometió a su pueblo:</a:t>
            </a:r>
          </a:p>
          <a:p>
            <a:pPr algn="just"/>
            <a:endParaRPr lang="es-MX" sz="1600" dirty="0">
              <a:latin typeface="Comic Sans MS" pitchFamily="66" charset="0"/>
            </a:endParaRPr>
          </a:p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Por tanto, dirás a los hijos de Israel: Yo soy JEHOVÁ; y yo os </a:t>
            </a:r>
            <a:r>
              <a:rPr lang="es-MX" sz="3600" i="1" dirty="0" smtClean="0">
                <a:latin typeface="Comic Sans MS" pitchFamily="66" charset="0"/>
              </a:rPr>
              <a:t>sacaré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de debajo de las tareas pesadas de Egipto….</a:t>
            </a:r>
          </a:p>
          <a:p>
            <a:pPr algn="just"/>
            <a:endParaRPr lang="es-MX" sz="1600" i="1" dirty="0">
              <a:solidFill>
                <a:srgbClr val="FFFF00"/>
              </a:solidFill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Si revisamos la historia del Éxodo, veremos que el pueblo salió de Egipto, Dios cumplió; pero Egipto no salió de él. ¿Cuáles consideras tu que son tus tareas pesadas de las cuales Dios te quiere sacar? Haz una lista.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36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116632"/>
            <a:ext cx="8568952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y os </a:t>
            </a:r>
            <a:r>
              <a:rPr lang="es-MX" sz="3600" i="1" dirty="0" smtClean="0">
                <a:latin typeface="Comic Sans MS" pitchFamily="66" charset="0"/>
              </a:rPr>
              <a:t>libraré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de su servidumbre…..</a:t>
            </a:r>
          </a:p>
          <a:p>
            <a:pPr algn="ctr"/>
            <a:endParaRPr lang="es-MX" sz="1400" i="1" dirty="0">
              <a:solidFill>
                <a:srgbClr val="FFFF00"/>
              </a:solidFill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¿De qué cosas eres esclavo? ¿Rencores, envidias, resentimientos, vicios, temores, </a:t>
            </a:r>
            <a:r>
              <a:rPr lang="es-MX" sz="3600" dirty="0" err="1" smtClean="0">
                <a:latin typeface="Comic Sans MS" pitchFamily="66" charset="0"/>
              </a:rPr>
              <a:t>etc</a:t>
            </a:r>
            <a:r>
              <a:rPr lang="es-MX" sz="3600" dirty="0" smtClean="0">
                <a:latin typeface="Comic Sans MS" pitchFamily="66" charset="0"/>
              </a:rPr>
              <a:t>? </a:t>
            </a:r>
          </a:p>
          <a:p>
            <a:pPr algn="just"/>
            <a:endParaRPr lang="es-MX" sz="1400" dirty="0">
              <a:latin typeface="Comic Sans MS" pitchFamily="66" charset="0"/>
            </a:endParaRPr>
          </a:p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y os </a:t>
            </a:r>
            <a:r>
              <a:rPr lang="es-MX" sz="3600" i="1" dirty="0" smtClean="0">
                <a:latin typeface="Comic Sans MS" pitchFamily="66" charset="0"/>
              </a:rPr>
              <a:t>redimiré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con brazo extendido, y con juicios grandes….</a:t>
            </a:r>
          </a:p>
          <a:p>
            <a:pPr algn="just"/>
            <a:endParaRPr lang="es-MX" sz="14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Nosotros fuimos </a:t>
            </a:r>
            <a:r>
              <a:rPr lang="es-MX" sz="3600" dirty="0" smtClean="0">
                <a:latin typeface="Comic Sans MS" pitchFamily="66" charset="0"/>
              </a:rPr>
              <a:t>redimidos </a:t>
            </a:r>
            <a:r>
              <a:rPr lang="es-MX" sz="3600" dirty="0" smtClean="0">
                <a:latin typeface="Comic Sans MS" pitchFamily="66" charset="0"/>
              </a:rPr>
              <a:t> (comprados) con la sangre de Cristo derramada en la cruz. ¿Te consideras ser una persona redimida? O ¿Sigues siendo esclavo del pecado?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46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1352957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os </a:t>
            </a:r>
            <a:r>
              <a:rPr lang="es-MX" sz="3600" i="1" dirty="0" smtClean="0">
                <a:latin typeface="Comic Sans MS" pitchFamily="66" charset="0"/>
              </a:rPr>
              <a:t>tomaré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por mi pueblo…..</a:t>
            </a:r>
          </a:p>
          <a:p>
            <a:endParaRPr lang="es-MX" sz="3600" i="1" dirty="0">
              <a:solidFill>
                <a:srgbClr val="FFFF00"/>
              </a:solidFill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¿Piensas, actúas, haces las cosas, hablas, te relacionas con los demás como Hijo de Dios? o ¿sigues siendo uno del montón, del vulgo? ¿Te reconocen los demás como uno que está con Jesús? Hechos 4:13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37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574804"/>
            <a:ext cx="856895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i="1" dirty="0" smtClean="0">
                <a:latin typeface="Comic Sans MS" pitchFamily="66" charset="0"/>
              </a:rPr>
              <a:t>seré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vuestro Dios; y vosotros </a:t>
            </a:r>
            <a:r>
              <a:rPr lang="es-MX" sz="3600" i="1" dirty="0" smtClean="0">
                <a:latin typeface="Comic Sans MS" pitchFamily="66" charset="0"/>
              </a:rPr>
              <a:t>sabréis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que yo soy Jehová vuestro Dios, que os sacó de debajo de las tareas pesadas de Egipto……</a:t>
            </a:r>
          </a:p>
          <a:p>
            <a:endParaRPr lang="es-MX" sz="1600" i="1" dirty="0">
              <a:solidFill>
                <a:srgbClr val="FFFF00"/>
              </a:solidFill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¿Hay algo que está ocupando el lugar de Dios en tu vida? </a:t>
            </a:r>
            <a:r>
              <a:rPr lang="es-MX" sz="3600" dirty="0">
                <a:latin typeface="Comic Sans MS" pitchFamily="66" charset="0"/>
              </a:rPr>
              <a:t>¿</a:t>
            </a:r>
            <a:r>
              <a:rPr lang="es-MX" sz="3600" dirty="0" smtClean="0">
                <a:latin typeface="Comic Sans MS" pitchFamily="66" charset="0"/>
              </a:rPr>
              <a:t>Dinero, familia, televisión, deportes, trabajo, deudas, </a:t>
            </a:r>
            <a:r>
              <a:rPr lang="es-MX" sz="3600" dirty="0" err="1" smtClean="0">
                <a:latin typeface="Comic Sans MS" pitchFamily="66" charset="0"/>
              </a:rPr>
              <a:t>etc</a:t>
            </a:r>
            <a:r>
              <a:rPr lang="es-MX" sz="3600" dirty="0" smtClean="0">
                <a:latin typeface="Comic Sans MS" pitchFamily="66" charset="0"/>
              </a:rPr>
              <a:t>? Analiza cuánto tiempo inviertes en oración y estudio Bíblico en relación a lo demás.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94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6469" y="1116027"/>
            <a:ext cx="85689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y vosotros </a:t>
            </a:r>
            <a:r>
              <a:rPr lang="es-MX" sz="3600" i="1" dirty="0" smtClean="0">
                <a:latin typeface="Comic Sans MS" pitchFamily="66" charset="0"/>
              </a:rPr>
              <a:t>sabréis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que yo soy Jehová vuestro Dios, que os sacó de debajo de las tareas pesadas de Egipto.</a:t>
            </a:r>
          </a:p>
          <a:p>
            <a:pPr algn="just"/>
            <a:endParaRPr lang="es-MX" sz="14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¿Sabes quién es Dios? ¿Qué tanto lo conoces? Juan 17:3</a:t>
            </a:r>
          </a:p>
          <a:p>
            <a:pPr algn="just"/>
            <a:endParaRPr lang="es-MX" sz="14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Quiero pedirles que compartan quién y qué es Dios para ti.</a:t>
            </a:r>
            <a:endParaRPr lang="es-MX" sz="36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2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692696"/>
            <a:ext cx="856895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Y os </a:t>
            </a:r>
            <a:r>
              <a:rPr lang="es-MX" sz="3600" i="1" dirty="0" smtClean="0">
                <a:latin typeface="Comic Sans MS" pitchFamily="66" charset="0"/>
              </a:rPr>
              <a:t>meteré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en la tierra por la cual alcé mi mano jurando que la daría a Abraham, a Isaac y a Jacob; y yo os la </a:t>
            </a:r>
            <a:r>
              <a:rPr lang="es-MX" sz="3600" i="1" dirty="0" smtClean="0">
                <a:latin typeface="Comic Sans MS" pitchFamily="66" charset="0"/>
              </a:rPr>
              <a:t>daré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por heredad. Yo JEHOVÁ. </a:t>
            </a:r>
          </a:p>
          <a:p>
            <a:pPr algn="just"/>
            <a:endParaRPr lang="es-MX" sz="1600" i="1" dirty="0">
              <a:solidFill>
                <a:srgbClr val="FFFF00"/>
              </a:solidFill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¿Consideras estar en la tierra que Dios te prometió, o, sigues buscando? ¿Tienes paz</a:t>
            </a:r>
            <a:r>
              <a:rPr lang="es-MX" sz="3600" dirty="0">
                <a:latin typeface="Comic Sans MS" pitchFamily="66" charset="0"/>
              </a:rPr>
              <a:t> </a:t>
            </a:r>
            <a:r>
              <a:rPr lang="es-MX" sz="3600" dirty="0" smtClean="0">
                <a:latin typeface="Comic Sans MS" pitchFamily="66" charset="0"/>
              </a:rPr>
              <a:t>y contentamiento?             I Timoteo 6:6-8</a:t>
            </a:r>
          </a:p>
          <a:p>
            <a:pPr algn="just"/>
            <a:endParaRPr lang="es-MX" sz="1400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Ahora veamos la reacción del pueblo y porqué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5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7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332656"/>
            <a:ext cx="8568952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De esta manera habló Moisés a los hijos de Israel; pero ellos </a:t>
            </a:r>
            <a:r>
              <a:rPr lang="es-MX" sz="3600" i="1" dirty="0" smtClean="0">
                <a:latin typeface="Comic Sans MS" pitchFamily="66" charset="0"/>
              </a:rPr>
              <a:t>no escuchaban</a:t>
            </a:r>
            <a:r>
              <a:rPr lang="es-MX" sz="3600" i="1" dirty="0" smtClean="0">
                <a:solidFill>
                  <a:srgbClr val="FFFF00"/>
                </a:solidFill>
                <a:latin typeface="Comic Sans MS" pitchFamily="66" charset="0"/>
              </a:rPr>
              <a:t> a Moisés a causa de la congoja de espíritu, y de la dura servidumbre.</a:t>
            </a:r>
          </a:p>
          <a:p>
            <a:pPr algn="just"/>
            <a:endParaRPr lang="es-MX" sz="1400" i="1" dirty="0">
              <a:solidFill>
                <a:srgbClr val="FFFF00"/>
              </a:solidFill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Ellos no escuchaban debido a sus congojas </a:t>
            </a:r>
            <a:r>
              <a:rPr lang="es-MX" sz="3600" i="1" dirty="0" smtClean="0">
                <a:latin typeface="Comic Sans MS" pitchFamily="66" charset="0"/>
              </a:rPr>
              <a:t>(desmayo, fatiga, angustia, y aflicción del ánimo)</a:t>
            </a:r>
            <a:r>
              <a:rPr lang="es-MX" i="1" dirty="0" smtClean="0">
                <a:latin typeface="Comic Sans MS" pitchFamily="66" charset="0"/>
              </a:rPr>
              <a:t>1</a:t>
            </a:r>
            <a:r>
              <a:rPr lang="es-MX" sz="3600" i="1" dirty="0" smtClean="0">
                <a:latin typeface="Comic Sans MS" pitchFamily="66" charset="0"/>
              </a:rPr>
              <a:t> </a:t>
            </a:r>
            <a:r>
              <a:rPr lang="es-MX" sz="3600" dirty="0" smtClean="0">
                <a:latin typeface="Comic Sans MS" pitchFamily="66" charset="0"/>
              </a:rPr>
              <a:t>y la esclavitud en la que estaban sumergidos. Le creyeron más a las circunstancias que a Dios.</a:t>
            </a:r>
          </a:p>
          <a:p>
            <a:pPr algn="just"/>
            <a:endParaRPr lang="es-MX" sz="1200" dirty="0">
              <a:latin typeface="Comic Sans MS" pitchFamily="66" charset="0"/>
            </a:endParaRPr>
          </a:p>
          <a:p>
            <a:pPr algn="just"/>
            <a:r>
              <a:rPr lang="es-MX" dirty="0" smtClean="0">
                <a:latin typeface="Comic Sans MS" pitchFamily="66" charset="0"/>
              </a:rPr>
              <a:t>1 Diccionario de la Lengua Española, XIX Edición, Madrid  1970, </a:t>
            </a:r>
            <a:endParaRPr lang="es-MX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94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760050"/>
            <a:ext cx="85689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Comic Sans MS" pitchFamily="66" charset="0"/>
              </a:rPr>
              <a:t>¿Confías en Dios y le crees a sus promesas? o ¿Tus circunstancias: preocupaciones, angustias y luchas aquí no te permiten escuchar sus promesas y te impiden creer que Dios es fiel?</a:t>
            </a:r>
          </a:p>
          <a:p>
            <a:pPr algn="just"/>
            <a:endParaRPr lang="es-MX" dirty="0">
              <a:latin typeface="Comic Sans MS" pitchFamily="66" charset="0"/>
            </a:endParaRPr>
          </a:p>
          <a:p>
            <a:pPr algn="just"/>
            <a:r>
              <a:rPr lang="es-MX" sz="3600" dirty="0" smtClean="0">
                <a:latin typeface="Comic Sans MS" pitchFamily="66" charset="0"/>
              </a:rPr>
              <a:t>Te invito a que pongas tu fe en Dios que te sostiene y ha prometido estar contigo hasta el fin, Mateo 28:20b y que te propongas serle fiel creyendo y confiando en sus promesas.</a:t>
            </a:r>
            <a:endParaRPr lang="es-MX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72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186</TotalTime>
  <Words>664</Words>
  <Application>Microsoft Office PowerPoint</Application>
  <PresentationFormat>Presentación en pantalla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Flujo</vt:lpstr>
      <vt:lpstr>DIOS ES FIEL ¿Y TÚ?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¿Quién Pelea Tus Batallas?</dc:title>
  <dc:creator>papa</dc:creator>
  <cp:lastModifiedBy>papa</cp:lastModifiedBy>
  <cp:revision>23</cp:revision>
  <dcterms:created xsi:type="dcterms:W3CDTF">2014-01-07T18:37:06Z</dcterms:created>
  <dcterms:modified xsi:type="dcterms:W3CDTF">2014-01-07T21:43:11Z</dcterms:modified>
</cp:coreProperties>
</file>