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69" r:id="rId5"/>
    <p:sldId id="270" r:id="rId6"/>
    <p:sldId id="271" r:id="rId7"/>
    <p:sldId id="272" r:id="rId8"/>
    <p:sldId id="273" r:id="rId9"/>
    <p:sldId id="274" r:id="rId10"/>
    <p:sldId id="268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94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894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4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4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895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895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9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3895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38956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95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958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4C251F2-B7F9-494C-BDA3-B6759546399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6F0874-9F8D-4DA1-8216-7B9E74A8C8D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AFB56-BB33-424E-A04E-C2383855CCB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9C081E-7289-45CC-9AA1-14DF07F8B16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B28C3-203F-4271-8FE1-E3E161CDBE3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B32D1-2FB5-4AC2-A24B-6E44A56BB61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0EEDB-9BA7-447C-8012-AB9A92C57B2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E7F07-BD8F-4764-BFAF-83B0093A5B8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39A87-F057-4460-905E-DA8FB2AD387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EB6582-3E9E-4902-93C8-E7266736C55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688F2-BEE0-4A96-8EE8-E53B2FA33E7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2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792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2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2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2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2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2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2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3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79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793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3793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3793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F105B1E4-3F3B-42FC-A9F5-8EBA1EAEB5BB}" type="slidenum">
              <a:rPr lang="en-US"/>
              <a:pPr/>
              <a:t>‹Nº›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efinicion.de/pena/" TargetMode="External"/><Relationship Id="rId2" Type="http://schemas.openxmlformats.org/officeDocument/2006/relationships/hyperlink" Target="http://definicion.de/padecimient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efinicion.de/dolor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1219200"/>
            <a:ext cx="7772400" cy="2209800"/>
          </a:xfrm>
        </p:spPr>
        <p:txBody>
          <a:bodyPr/>
          <a:lstStyle/>
          <a:p>
            <a:r>
              <a:rPr lang="es-PR" dirty="0" smtClean="0"/>
              <a:t>EL SUFRIMIENTO DE UN CORAZÓN ARDIENTE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s-PR" sz="2400" dirty="0" smtClean="0"/>
              <a:t>Rev. Lizzette Gabriel-Montalvo,</a:t>
            </a:r>
          </a:p>
          <a:p>
            <a:r>
              <a:rPr lang="es-PR" sz="2400" dirty="0" smtClean="0"/>
              <a:t>Presidenta CIEMAL</a:t>
            </a:r>
          </a:p>
          <a:p>
            <a:r>
              <a:rPr lang="es-PR" sz="2400" dirty="0" smtClean="0"/>
              <a:t> 22 de mayo de 2014</a:t>
            </a:r>
          </a:p>
          <a:p>
            <a:r>
              <a:rPr lang="es-PR" sz="2400" dirty="0" smtClean="0"/>
              <a:t>Tijuana, México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3600" dirty="0" smtClean="0"/>
              <a:t>EL CORAZÓN  ARDIENTE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3581400"/>
          </a:xfrm>
        </p:spPr>
        <p:txBody>
          <a:bodyPr/>
          <a:lstStyle/>
          <a:p>
            <a:pPr lvl="0"/>
            <a:r>
              <a:rPr lang="es-PR" sz="2800" dirty="0" smtClean="0"/>
              <a:t>Una experiencia de renovación</a:t>
            </a:r>
          </a:p>
          <a:p>
            <a:pPr lvl="0">
              <a:buNone/>
            </a:pPr>
            <a:endParaRPr lang="es-PR" sz="2800" dirty="0" smtClean="0"/>
          </a:p>
          <a:p>
            <a:pPr lvl="0"/>
            <a:r>
              <a:rPr lang="es-PR" sz="2800" dirty="0" smtClean="0"/>
              <a:t>Una poderosa transformación que nos lleve a ser una Iglesia vibrante y de crecimiento sostenido.</a:t>
            </a:r>
          </a:p>
          <a:p>
            <a:pPr lvl="0">
              <a:buNone/>
            </a:pPr>
            <a:r>
              <a:rPr lang="es-PR" sz="2800" dirty="0" smtClean="0"/>
              <a:t> </a:t>
            </a:r>
          </a:p>
          <a:p>
            <a:pPr lvl="0"/>
            <a:r>
              <a:rPr lang="es-PR" sz="2800" dirty="0" smtClean="0"/>
              <a:t>Una Iglesia que comunique la Palabra con fervor.</a:t>
            </a:r>
          </a:p>
          <a:p>
            <a:pPr lvl="0">
              <a:buNone/>
            </a:pPr>
            <a:endParaRPr lang="es-PR" sz="2800" dirty="0" smtClean="0"/>
          </a:p>
          <a:p>
            <a:pPr lvl="0"/>
            <a:endParaRPr lang="en-US" sz="2400" dirty="0" smtClean="0"/>
          </a:p>
          <a:p>
            <a:pPr lvl="0">
              <a:buNone/>
            </a:pPr>
            <a:endParaRPr lang="en-US" sz="2400" dirty="0" smtClean="0"/>
          </a:p>
          <a:p>
            <a:endParaRPr lang="en-US" sz="3109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dirty="0" smtClean="0"/>
              <a:t>EL CORAZÓN ARDIENTE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953000"/>
          </a:xfrm>
        </p:spPr>
        <p:txBody>
          <a:bodyPr/>
          <a:lstStyle/>
          <a:p>
            <a:pPr lvl="0"/>
            <a:r>
              <a:rPr lang="es-PR" dirty="0" smtClean="0"/>
              <a:t>Una Iglesia que adore con pasión en el corazón.</a:t>
            </a:r>
          </a:p>
          <a:p>
            <a:pPr lvl="0">
              <a:buNone/>
            </a:pPr>
            <a:endParaRPr lang="es-PR" dirty="0" smtClean="0"/>
          </a:p>
          <a:p>
            <a:pPr lvl="0"/>
            <a:r>
              <a:rPr lang="es-PR" dirty="0" smtClean="0"/>
              <a:t>Una Iglesia que vaya a donde el Espíritu la dirija en: </a:t>
            </a:r>
          </a:p>
          <a:p>
            <a:pPr lvl="1"/>
            <a:r>
              <a:rPr lang="es-PR" b="1" dirty="0" smtClean="0"/>
              <a:t>obediencia,</a:t>
            </a:r>
          </a:p>
          <a:p>
            <a:pPr lvl="1"/>
            <a:r>
              <a:rPr lang="es-PR" b="1" dirty="0" smtClean="0"/>
              <a:t> gratitud, </a:t>
            </a:r>
          </a:p>
          <a:p>
            <a:pPr lvl="1"/>
            <a:r>
              <a:rPr lang="es-PR" b="1" dirty="0" smtClean="0"/>
              <a:t>misericordia </a:t>
            </a:r>
          </a:p>
          <a:p>
            <a:pPr lvl="1"/>
            <a:r>
              <a:rPr lang="es-PR" b="1" dirty="0" smtClean="0"/>
              <a:t>servicio.</a:t>
            </a:r>
            <a:endParaRPr lang="es-PR" dirty="0" smtClean="0"/>
          </a:p>
          <a:p>
            <a:endParaRPr lang="es-PR" dirty="0" smtClean="0"/>
          </a:p>
        </p:txBody>
      </p:sp>
      <p:pic>
        <p:nvPicPr>
          <p:cNvPr id="5" name="Picture 2" descr="http://api.ning.com/files/-FMUOOfMvR4mfeH-emAJDgCf4dNLz9o04-6Tl0zD10IvVRKRF7tLR3EIZfVV3jpzcdwRFgNwJuUZJ0Z78KJQahBKEe67lcRV/MiLuz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810000"/>
            <a:ext cx="3019557" cy="2261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3600" dirty="0" smtClean="0"/>
              <a:t>UNA URGENTE NECESIDAD DE SERVIR  AL  DIOS VIVO PORQUE: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724400"/>
          </a:xfrm>
        </p:spPr>
        <p:txBody>
          <a:bodyPr/>
          <a:lstStyle/>
          <a:p>
            <a:pPr lvl="0"/>
            <a:r>
              <a:rPr lang="es-PR" dirty="0" smtClean="0"/>
              <a:t>ha vivido un intenso proceso de </a:t>
            </a:r>
            <a:r>
              <a:rPr lang="es-PR" b="1" dirty="0" smtClean="0"/>
              <a:t>sanidad</a:t>
            </a:r>
            <a:r>
              <a:rPr lang="es-PR" dirty="0" smtClean="0"/>
              <a:t> interior, </a:t>
            </a:r>
            <a:endParaRPr lang="en-US" dirty="0" smtClean="0"/>
          </a:p>
          <a:p>
            <a:pPr lvl="0"/>
            <a:r>
              <a:rPr lang="es-PR" dirty="0" smtClean="0"/>
              <a:t>a través de un </a:t>
            </a:r>
            <a:r>
              <a:rPr lang="es-PR" b="1" dirty="0" smtClean="0"/>
              <a:t>encuentro</a:t>
            </a:r>
            <a:r>
              <a:rPr lang="es-PR" dirty="0" smtClean="0"/>
              <a:t> contundente con Dios, </a:t>
            </a:r>
            <a:endParaRPr lang="en-US" dirty="0" smtClean="0"/>
          </a:p>
          <a:p>
            <a:pPr lvl="0"/>
            <a:r>
              <a:rPr lang="es-PR" dirty="0" smtClean="0"/>
              <a:t>que le ha hecho sentir una profunda convicción de </a:t>
            </a:r>
            <a:r>
              <a:rPr lang="es-PR" b="1" dirty="0" smtClean="0"/>
              <a:t>salvación</a:t>
            </a:r>
            <a:endParaRPr lang="en-US" dirty="0" smtClean="0"/>
          </a:p>
          <a:p>
            <a:pPr lvl="0"/>
            <a:r>
              <a:rPr lang="es-PR" dirty="0" smtClean="0"/>
              <a:t>y ha iniciado un proceso serio de una vida </a:t>
            </a:r>
            <a:r>
              <a:rPr lang="es-PR" b="1" dirty="0" smtClean="0"/>
              <a:t>piadosa.</a:t>
            </a:r>
            <a:endParaRPr lang="en-US" dirty="0" smtClean="0"/>
          </a:p>
          <a:p>
            <a:pPr lv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dirty="0" smtClean="0"/>
              <a:t>SAN JUAN 16: 33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algn="ctr">
              <a:buNone/>
            </a:pPr>
            <a:r>
              <a:rPr lang="es-PR" b="1" baseline="30000" dirty="0" smtClean="0"/>
              <a:t>“</a:t>
            </a:r>
            <a:r>
              <a:rPr lang="es-PR" sz="4000" dirty="0" smtClean="0">
                <a:effectLst/>
              </a:rPr>
              <a:t>Estas cosas os he hablado para que en mí tengáis paz. En el mundo tendréis aflicción; pero confiad, yo he vencido al mundo”. [Reina Valera, 1960]</a:t>
            </a:r>
            <a:endParaRPr lang="en-US" sz="4000" dirty="0" smtClean="0">
              <a:effectLst/>
            </a:endParaRPr>
          </a:p>
          <a:p>
            <a:pPr lvl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dirty="0" smtClean="0"/>
              <a:t>SUFRIMIENTO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30725"/>
          </a:xfrm>
        </p:spPr>
        <p:txBody>
          <a:bodyPr/>
          <a:lstStyle/>
          <a:p>
            <a:pPr lvl="0"/>
            <a:r>
              <a:rPr lang="es-ES" dirty="0" smtClean="0"/>
              <a:t>La palabra sufrimiento viene del latín “</a:t>
            </a:r>
            <a:r>
              <a:rPr lang="es-ES" i="1" dirty="0" err="1" smtClean="0"/>
              <a:t>suffere</a:t>
            </a:r>
            <a:r>
              <a:rPr lang="es-ES" i="1" dirty="0" smtClean="0"/>
              <a:t>”</a:t>
            </a:r>
            <a:r>
              <a:rPr lang="es-ES" dirty="0" smtClean="0"/>
              <a:t>. </a:t>
            </a:r>
          </a:p>
          <a:p>
            <a:pPr lvl="0"/>
            <a:r>
              <a:rPr lang="es-ES" dirty="0" smtClean="0"/>
              <a:t>Sufrir significa soportar un daño físico, emocional o moral.  </a:t>
            </a:r>
          </a:p>
          <a:p>
            <a:pPr lvl="0"/>
            <a:r>
              <a:rPr lang="es-PR" dirty="0" smtClean="0"/>
              <a:t>El </a:t>
            </a:r>
            <a:r>
              <a:rPr lang="es-PR" b="1" dirty="0" smtClean="0"/>
              <a:t>sufrimiento</a:t>
            </a:r>
            <a:r>
              <a:rPr lang="es-PR" dirty="0" smtClean="0"/>
              <a:t> es el </a:t>
            </a:r>
            <a:r>
              <a:rPr lang="es-PR" b="1" dirty="0" smtClean="0">
                <a:hlinkClick r:id="rId2"/>
              </a:rPr>
              <a:t>padecimiento</a:t>
            </a:r>
            <a:r>
              <a:rPr lang="es-PR" dirty="0" smtClean="0"/>
              <a:t>, la </a:t>
            </a:r>
            <a:r>
              <a:rPr lang="es-PR" b="1" dirty="0" smtClean="0">
                <a:hlinkClick r:id="rId3"/>
              </a:rPr>
              <a:t>pena</a:t>
            </a:r>
            <a:r>
              <a:rPr lang="es-PR" dirty="0" smtClean="0"/>
              <a:t> o el </a:t>
            </a:r>
            <a:r>
              <a:rPr lang="es-PR" b="1" dirty="0" smtClean="0">
                <a:hlinkClick r:id="rId4"/>
              </a:rPr>
              <a:t>dolor</a:t>
            </a:r>
            <a:r>
              <a:rPr lang="es-PR" dirty="0" smtClean="0"/>
              <a:t> que experimenta un ser vivo.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s-ES" dirty="0" smtClean="0"/>
              <a:t>San Marcos 8: 31-35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438400"/>
            <a:ext cx="4343400" cy="2133600"/>
          </a:xfrm>
        </p:spPr>
        <p:txBody>
          <a:bodyPr/>
          <a:lstStyle/>
          <a:p>
            <a:r>
              <a:rPr lang="es-PR" dirty="0" smtClean="0"/>
              <a:t>Niéguese a sí mismo</a:t>
            </a:r>
          </a:p>
          <a:p>
            <a:r>
              <a:rPr lang="es-PR" dirty="0" smtClean="0"/>
              <a:t>Tome su cruz</a:t>
            </a:r>
          </a:p>
          <a:p>
            <a:r>
              <a:rPr lang="es-PR" dirty="0" smtClean="0"/>
              <a:t>Sígame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124" name="Picture 4" descr="http://3.bp.blogspot.com/-PabQmf7b0Co/T5NDOrQl6ZI/AAAAAAAAAN4/Wmo6IrpAcLs/s1600/cristo_caminand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828800"/>
            <a:ext cx="3259666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EL LUGAR DE UN DISCIPULO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4530725"/>
          </a:xfrm>
        </p:spPr>
        <p:txBody>
          <a:bodyPr/>
          <a:lstStyle/>
          <a:p>
            <a:r>
              <a:rPr lang="es-PR" dirty="0" smtClean="0"/>
              <a:t>¿Cuántas veces pretendemos ir delante de Jesús? </a:t>
            </a:r>
          </a:p>
          <a:p>
            <a:pPr>
              <a:buNone/>
            </a:pPr>
            <a:endParaRPr lang="es-PR" dirty="0" smtClean="0"/>
          </a:p>
          <a:p>
            <a:r>
              <a:rPr lang="es-PR" dirty="0" smtClean="0"/>
              <a:t>¿Cuántas veces hemos pensado que tenemos el control de todas las cosas? </a:t>
            </a:r>
          </a:p>
          <a:p>
            <a:pPr>
              <a:buNone/>
            </a:pPr>
            <a:endParaRPr lang="es-PR" dirty="0" smtClean="0"/>
          </a:p>
          <a:p>
            <a:r>
              <a:rPr lang="es-PR" dirty="0" smtClean="0"/>
              <a:t>¿Cuántas veces hemos tenido que regresar al lugar que nos corresponde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EL CAMINO DE UN DISCIPULO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73525"/>
          </a:xfrm>
        </p:spPr>
        <p:txBody>
          <a:bodyPr/>
          <a:lstStyle/>
          <a:p>
            <a:r>
              <a:rPr lang="es-PR" baseline="30000" dirty="0" smtClean="0"/>
              <a:t> </a:t>
            </a:r>
            <a:r>
              <a:rPr lang="es-PR" dirty="0" smtClean="0"/>
              <a:t> No es la crucifixión, es la resurrección.</a:t>
            </a:r>
          </a:p>
          <a:p>
            <a:r>
              <a:rPr lang="es-PR" dirty="0" smtClean="0"/>
              <a:t>  Se trata de salvar la vida, ganar el alma y     </a:t>
            </a:r>
          </a:p>
          <a:p>
            <a:pPr>
              <a:buNone/>
            </a:pPr>
            <a:r>
              <a:rPr lang="es-PR" dirty="0" smtClean="0"/>
              <a:t>      vivir en el reino.</a:t>
            </a:r>
            <a:endParaRPr lang="en-US" dirty="0"/>
          </a:p>
        </p:txBody>
      </p:sp>
      <p:pic>
        <p:nvPicPr>
          <p:cNvPr id="3074" name="Picture 2" descr="http://imagenes-de-jesus.com/wp-content/uploads/2012/09/jesus-camino1-e1346522392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86200"/>
            <a:ext cx="7848600" cy="2747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3200" dirty="0" smtClean="0"/>
              <a:t>CONCLUSIÓN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486400" cy="4530725"/>
          </a:xfrm>
        </p:spPr>
        <p:txBody>
          <a:bodyPr/>
          <a:lstStyle/>
          <a:p>
            <a:r>
              <a:rPr lang="es-PR" dirty="0" smtClean="0"/>
              <a:t>Un corazón ardiente está dispuesto al verdadero discipulado.</a:t>
            </a:r>
          </a:p>
          <a:p>
            <a:r>
              <a:rPr lang="es-PR" dirty="0" smtClean="0"/>
              <a:t>Esta decisión plena tiene un costo y muchas veces implica sufrimiento. </a:t>
            </a:r>
          </a:p>
          <a:p>
            <a:r>
              <a:rPr lang="es-PR" dirty="0" smtClean="0"/>
              <a:t>Es hacer del Espíritu de Dios la regla de todas tus acciones.</a:t>
            </a:r>
          </a:p>
        </p:txBody>
      </p:sp>
      <p:sp>
        <p:nvSpPr>
          <p:cNvPr id="362502" name="AutoShape 6" descr="data:image/jpeg;base64,/9j/4AAQSkZJRgABAQAAAQABAAD/2wCEAAkGBwgHBgkIBwgKCgkLDRYPDQwMDRsUFRAWIB0iIiAdHx8kKDQsJCYxJx8fLT0tMTU3Ojo6Iys/RD84QzQ5OjcBCgoKDQwNGg8PGjclHyU3Nzc3Nzc3Nzc3Nzc3Nzc3Nzc3Nzc3Nzc3Nzc3Nzc3Nzc3Nzc3Nzc3Nzc3Nzc3Nzc3N//AABEIAIQAsAMBIgACEQEDEQH/xAAcAAABBQEBAQAAAAAAAAAAAAAAAgMEBQYBBwj/xAA2EAACAQMDAgUDAgQFBQAAAAABAgMABBEFEiExUQYTIkFhFDJxQoEjkaGxFTNSYvAHJEPB0f/EABkBAAIDAQAAAAAAAAAAAAAAAAIDAAEEBf/EACQRAAICAwABAwUBAAAAAAAAAAABAhEDEiExBCJREzIzQWFC/9oADAMBAAIRAxEAPwD24ClCuCu1AUFFFFQJBRRRUIFFFFQh2iiioQKKKKhAooqDd3YUFEP5NDKSirZaTbpDtxcrFwvLVDNy7tkt+wquluCDnn81Hkuwg5PNY5Zm2ao4eF2l35bDefQepPtSru92tsiwfYmsZdayLq6SygyT90hH6VH/ADFWpu1CL+KBeobtIN+lqmy4F1IOd/NTLW5E2Ubh1/qO9Zj6wDqePzUjS9SjbUFG7OFOe5FFD1FMDJgpPhqMVyoovgf0H+dPQzpMMqeR1HuK2qcX4Mbi15HqKbE8R4DrS9w7irtEO0UgyIOrL/Okm4jH6gfxU2RY7RUb62POAGOPilC7Q+zVW8fkumSKKZFxH8/ypSzI3Rqmy+SUxyiuAg9Oa7RFBXCQBk0l3CDJP7VEmnLHsKCU1EtKxV7OwiIi5PeqiWQsBnrU/wAwCqzUxmNpIfvHt7GsmWV9HwWpGu5BGu6Q9OgrH+ItcW2icg4PQY60jWvECgFPU0m7aqAeot0wBU/RfA41FI73Xy/mkh47cNgR+43EdT/asiTmzoRccSuR3wxZfT2BuLo5urgB3PYey/8APmrKWROArHHzSb+2k00gPkxHgN2/NVd3qEMMLSOwCjqapuuBp7+5M7qV6YgsVsrS3Ep2oi9SavfD+nGxhLTsHuZOZH7fA+BULw7prR51C9GLmUelT/4k7fnvVzI6lODiijGusDJO/aiU046A0W91suIyOOcHHuKr9wAyDUvR7Vrq5Erf5MZyfk9qdFtukZMiSXSyBz1FJYZ5XGfmubhXN1PcjHQCYA7WXBrpkH/BTcgEgIP7fFRmeSIYnBHY+xpblQSQu9ufp8Tgfb94+KdW8RlDKwINVF5dLsYEjBGOazGk6o0Ektq7+lJCFz29qzvNT4aseLdG8a6HcUg3u3nNZ6TVY8fcMY61Du9ZjiRduXZuFVRksewFA8/wNWBm0sdSBuFTcNrHGKt2lAHp5rL+GdKlt0+rvz/3L/antEO35rQFgo61twTmoe4yZYx2qJHujJ5m9myp/pUYzCNgHIKscBu1R/EutW2labJLMUaVlYQQs+3zXxwoPzXnWhX93favAt7ci1tbqXY0ayhzDw5AORw3pxnpSsu93EuGqXT0i4uURcnjFZLXvEqwKUiJZ2bairyWPYVC8eanLY6pHZWs3/booLeWrFm4/XIfSvPH71EC2tvpVlrqyWaXm0HMrlAM8HbksM89aVO6Tl+w8eSN+C98L+GTBcf4vrIWS/Yfw06iAdvlu5rUtcBScGsdY+L4JbSyWSdGlfcshOFJI99vXFWMmpRhfMLrtxn7qjnrwNXk6yzvrqFoXW4A2Y5z0rOWPhOW6v0v5Z9lmjB4LcrncfYk9vcCrbS7RtRcXV4MW3WOM/8Ak+SO1X+4Dhep6fFXFOXWW56KokGG1kMhR8BMe1TPpbcDDRA5980vG3GOp6mh25wOgpsYJIBybK6503Eii2z62A2sa0tnbLa26Qp0Ucnufc1SGR96hOu4YrRU/AlbYjM2/JS1wDNdArjcUAAbaRcKrxFHGVPb2oZj3pp2JGM0MvASRkvEUV1p8IlL+ZbnjzFONv5FYOXWoYDcTyvwH4+favVNSKOkltOm+GZNroehqn8L+A9M0d3uJlW/kDHZLKuTGO2OmfkVkjji2zfjzaR6ZrR7PW/EESvp8Cw2xOPOuGwP2AyT/b5re6N4RsrFo55ZJZrxB/ms3Cnuq9B/eleJbq90/SZLnSWtRImNguH2pjPIzWPh8e3Et9E15bNEY5FQmKQNHtxuySMjOPbPaj0pXGNgTzTny6PSYRJHNtnuk8lVznGGJ/tTEevaQZri3juhPcQgO8aZJVT0z/WshZeNdG8R6ZdHULOS2MTYjjckNLxn09Dke9ZbSGisNF1HVZYne5l/hW1tJKDIsZ5Zjk4b3xnjC/mjkpxumZZPhJ1OO+8Q+JbmOaeO7jiVzDbpIhW37ZYjaXwxHX9zioOnPqS3aWNhJ5UsbO7F7bKQR59RVtxVckdSee9SrEX+sTaSrzWllbXkWUkfJnChT6hyNo+4DbgcdMVO1NNBs3XR3uLmWIuTG8MyqWkXB542P19+eOtE5vbV9ApNNjljpk2u6ZfTHWFkuFkG9pYMxAjlCp+Rgk4P4rHXd19N58Ut3/Di25aM5eEgn0x4689SR24rS3hv/DNtNp9lNcuTIJRO6BiX2qAr5OAMDJxx1HxTsOtaZrsluNV0pY1EjCO5UASoVBO4YB3DHsQR81MdLr6gm5Phn4Y4IrwyX63F1FLlwFdGCkgBcZHLY9q0Gg2In1i3El3NPYSp5ipNHtJbghCAPTnk47DFUdmNC+qkiume8QSCO3uYx5IPAOSp6OCDz8cGuXupXN75DR3RtbBcrCtxmMN/tG3g5H68Zwc0Uk5Oi066j2P6hVIVx5e0Yz7Uu2YSktkc+1U/g201I6PA2tiMTfoROcJ+nJ9z/wANaMwoCdoA/AoYwYeyZxulMO5BzwRRNIYz6uV79qjTTgOoTkk4AFFKRZP0yHzrkykehOn5q5qPY2/09sqH7urfmn62Yo6xMs5WynHFNySAdaW7AdKhy5PvWSToNKx4sDSGIpoEgD3xSWf+lKchmpBvyGuoQf8AV0qdbyi3kEfs46/NVl04adSOqkGu3UhIjZTyGGP3pO1dQyuUZ3/qpcSWVtbgwm4sbxxG8G0EGTqBjrz8c8VjptEg0u9t4fEln/HutpFstyXMQJH3BT1A3ex4HJ616V4zuxBottciKGWWC5ieFZThQ4YbTn4PNeV69rF1rl0Jw12jNlFaKLO8pzjr0BzWjGm1URM210v9Q8RWKxra+DtM829GD9QkBkxtI6cEngfjPWoo8M6xLqEdzBodyssrK4uMqiLkdGU9CuTwBz8VZeAZNb0LUUcadPP/AIlGGEzqEiRBnlf9A5X0nk8Yq28Rapc6bfXD6hf3AF2uWezG1bdFAxu3nqeeRj59qWpRxP6cHb/pOy61wa8Qa7osmmWtrqVytzfwXDJFLGuWUfZlto7nO34Gax0N5E8l1PKFkSCUj+OmCzDACIg9sAZJwF/pVnqEHk2q6u+oGT6/Z9KdirNLHkZLk8Ag46dqXpZ8Q6RPDeWq6oXlGJXlgzEgzk5IGcHg5H/umQaSI8dq2zsltq/ivUvqk0yU7QqPskdETaMgj7csc7evaptzpZ1KQyzeXZ6y9k0ZgkfaEm49S4PA6ZH+6m/FOsatBb6XdXmulYtQhdykQ2tGwGV2kckYP5zUG1sJ00eO98t/MvHe3e2iUymJgcj3P3AbsjHWlpya2XF4QSrw2VV5pkMF00d1bRpcQPGrtHGuNxzwCcqAMcd8/FbfwR4V3GLWLiLEW3MMLtvLc5DE5wB2Ucf+shd2VymrQW2tLFOXVTJaws5dVyCu4NjHXGef6V7xY28FtaxQwIEjRQqoOgHatHZJdBSjFUjkbcesEfNJZscZ6+/alXO5Iz5ZwO3/AMqAtxzjrVN1wKJIlVXQ7+hHSlaJp4V/qH9Sg/wwfamYVa6mWJQQD9zdhWgjjWNFRBhVGAKPDDZ7MGcq4dPFcrprlbBDM8Xpln5pJakFhjmuY5WaEqFNJimGlGDSZGJ4qLK+M0mUhqjYzKcyP3605DtkCb+gNRnbLcHk07bqsSbmJOaSG1wha3Y/4w8enMzrEoaVyhwRj7cHvk/0ryuTTbu2vryFIZpLwKyKLVd6gZ9TuT9pI9+K9k0V/qLq7mKghcIP71E03QFi8YT3sjbbG8t2WaJfT5rjGNxHUYzxWnDk1QnLFmevvFWknw3pJae4kuoUXEFpNtnDBcEEDqP5VBl1W1sfCzw3moq2pamjSPMG3yCPPpGDxkjHHv8AsKT4x8G21j4l8vTLpNOtnh85GI3MXLYKj3Pf96oPpLG4sEkilkWYNgENiOTb0YYBYt0z+KkMeOD4/wBgNykifqOrWtx4Us9Pe2kmubKd1XzoGfcpQng9QckfjFN6Rb32twj6HW7c3sjZW23yej/aVJ2jrTN3FNYSuLied7qVvLhWG4GVG0HOSOhp3wfeTWurwTR6dFdQWy+ZNBBjK84LMfcjk+/SnyXtuItJrkhRKW+rLBrdrOwifY5YGPypNvQbMHB7DA5981rfCEGpxWE+qWulRxCZcQiKSQ71zwSrN144II4JqrvY08ceKkm09BCrKRLKHIIVeMgdCccV69ptrHZWEFqg9ESBRnrxQyxrJHVjFz3HkFhqN/ruv26eJILaApON0SwMnlsDlRuJ9+c9c9q9jhb+GO2KzPjHwoutQ+daTtBeR+pCPtYjpuFHg/Ubu4054dSiMdxbOYTnq20DJP71aqDrwH1o0srVU6ghDLIuc9CRT8l0DkZ5pVmv1EwLconJ/PtVfe6Bk9VZaaVbC3hLP/mPy3x8VPzUMOe9OJL3rfFKKpGZytj9FJVwaVREMk5AqO7nNdds01IcCuRJm1AXzUWYkk0/nFMS8tmkvo1cI6jDZovJDFBknjFAbEh+KbijOoXqRjPkowZz3+KB/AVdsuNCtjbacgcYd/W35Nd1KOe4g8mwk8ufOVkxnYe9WAG1AB7Uq2i9TNTXG6iLb7Z5ZrejeIBqsd3qplvrnzE+me3wkQAPRh7Hr1o1ix0oxvqE1tNZXq8MVVid3sQPtHya9XeNZFKMKRFDFKhinRSRxyOoq3Buad1RTktao+d7sy3c1mFtPMufJIMkk2N6jOOB8fivQvCNvDottDp9pEtzLfOskjK3r37cHb3UAnrj3q/1XwFZX2pC6hme1Ur6kiAGW75qq1D/AKcz2oiuNE1GVZIDvEcjdW77vanZl9WOt0IjHVl/onhrRNF1pG08t9WY2JgWTKQofYD26f0rYe3NeN+Br+50XxHNba2bkXlzzIJsnac4GCTyDmvYFbcB2pkecuy65xHWIB4qs1GILuniGWHLL/qqfL0qvecZIz+RQ5O8YUf4VsE31BAXkk1orWIQQhB1/V+aqdHsvKlmlI43nZmrgGnemx0rZmz5LdIcDUoU0DTsZzWoQOJmpKk45pEarjinKsNGHVgRXJSNtMJu28HNJdZCM5xXGb4dBUKZuKiTXAXJJAx3pySGRhy/FRzaRg7pMt/altsdFIhpLNdTFLccHqx6VpNNtltolRRz7nuah6fbkspRQqj2Aq6SMqelVBFzl+kPxjIyaejbGcVHzg4NOxDg/mtCfRDFFsMK68bBhIo6UEVJUZUUSjYLY1ncu7HNKjYM2PftXduCaRKv6h1o6roNkbU9IstRRReW6SFTlGI5U9wfamUabTiI5mMkH6ZD1X81YxsHQ46jrTVyAykEAg96ko/6iRSfhnDIrrkNwaqrw/xlI/UcGgv9E4RifKkOEJ9j2pyJBLcRnqo5oE3NlyesbLSJdsSr8Uukg5ruRXSSpHOuxQp2LNNKMmpUEeSKsskR8Cl0YoogzzqJzmntxIoorjG+Jxz6R80wnruFRvtzRRSZ+TTjRc26hRgDFSgSetdop0RLEvUiLtRRVx8gvwLbg07GTiiinLyLYpjSHPpooogRiIlZOPc80XB4NFFCvtIVl4oltpA4yADj+Vc0ZyYQx60UUOL8iKy/jZaqTilKeaKK6JgJMQ5AqegAFFFEhkRdJJooqw2f/9k="/>
          <p:cNvSpPr>
            <a:spLocks noChangeAspect="1" noChangeArrowheads="1"/>
          </p:cNvSpPr>
          <p:nvPr/>
        </p:nvSpPr>
        <p:spPr bwMode="auto">
          <a:xfrm>
            <a:off x="155575" y="-601663"/>
            <a:ext cx="1676400" cy="1257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04" name="AutoShape 8" descr="data:image/jpeg;base64,/9j/4AAQSkZJRgABAQAAAQABAAD/2wCEAAkGBwgHBgkIBwgKCgkLDRYPDQwMDRsUFRAWIB0iIiAdHx8kKDQsJCYxJx8fLT0tMTU3Ojo6Iys/RD84QzQ5OjcBCgoKDQwNGg8PGjclHyU3Nzc3Nzc3Nzc3Nzc3Nzc3Nzc3Nzc3Nzc3Nzc3Nzc3Nzc3Nzc3Nzc3Nzc3Nzc3Nzc3N//AABEIAIQAsAMBIgACEQEDEQH/xAAcAAABBQEBAQAAAAAAAAAAAAAAAgMEBQYBBwj/xAA2EAACAQMDAgUDAgQFBQAAAAABAgMABBEFEiExUQYTIkFhFDJxQoEjkaGxFTNSYvAHJEPB0f/EABkBAAIDAQAAAAAAAAAAAAAAAAIDAAEEBf/EACQRAAICAwABAwUBAAAAAAAAAAABAhEDEiExBCJREzIzQWFC/9oADAMBAAIRAxEAPwD24ClCuCu1AUFFFFQJBRRRUIFFFFQh2iiioQKKKKhAooqDd3YUFEP5NDKSirZaTbpDtxcrFwvLVDNy7tkt+wquluCDnn81Hkuwg5PNY5Zm2ao4eF2l35bDefQepPtSru92tsiwfYmsZdayLq6SygyT90hH6VH/ADFWpu1CL+KBeobtIN+lqmy4F1IOd/NTLW5E2Ubh1/qO9Zj6wDqePzUjS9SjbUFG7OFOe5FFD1FMDJgpPhqMVyoovgf0H+dPQzpMMqeR1HuK2qcX4Mbi15HqKbE8R4DrS9w7irtEO0UgyIOrL/Okm4jH6gfxU2RY7RUb62POAGOPilC7Q+zVW8fkumSKKZFxH8/ypSzI3Rqmy+SUxyiuAg9Oa7RFBXCQBk0l3CDJP7VEmnLHsKCU1EtKxV7OwiIi5PeqiWQsBnrU/wAwCqzUxmNpIfvHt7GsmWV9HwWpGu5BGu6Q9OgrH+ItcW2icg4PQY60jWvECgFPU0m7aqAeot0wBU/RfA41FI73Xy/mkh47cNgR+43EdT/asiTmzoRccSuR3wxZfT2BuLo5urgB3PYey/8APmrKWROArHHzSb+2k00gPkxHgN2/NVd3qEMMLSOwCjqapuuBp7+5M7qV6YgsVsrS3Ep2oi9SavfD+nGxhLTsHuZOZH7fA+BULw7prR51C9GLmUelT/4k7fnvVzI6lODiijGusDJO/aiU046A0W91suIyOOcHHuKr9wAyDUvR7Vrq5Erf5MZyfk9qdFtukZMiSXSyBz1FJYZ5XGfmubhXN1PcjHQCYA7WXBrpkH/BTcgEgIP7fFRmeSIYnBHY+xpblQSQu9ufp8Tgfb94+KdW8RlDKwINVF5dLsYEjBGOazGk6o0Ektq7+lJCFz29qzvNT4aseLdG8a6HcUg3u3nNZ6TVY8fcMY61Du9ZjiRduXZuFVRksewFA8/wNWBm0sdSBuFTcNrHGKt2lAHp5rL+GdKlt0+rvz/3L/antEO35rQFgo61twTmoe4yZYx2qJHujJ5m9myp/pUYzCNgHIKscBu1R/EutW2labJLMUaVlYQQs+3zXxwoPzXnWhX93favAt7ci1tbqXY0ayhzDw5AORw3pxnpSsu93EuGqXT0i4uURcnjFZLXvEqwKUiJZ2bairyWPYVC8eanLY6pHZWs3/booLeWrFm4/XIfSvPH71EC2tvpVlrqyWaXm0HMrlAM8HbksM89aVO6Tl+w8eSN+C98L+GTBcf4vrIWS/Yfw06iAdvlu5rUtcBScGsdY+L4JbSyWSdGlfcshOFJI99vXFWMmpRhfMLrtxn7qjnrwNXk6yzvrqFoXW4A2Y5z0rOWPhOW6v0v5Z9lmjB4LcrncfYk9vcCrbS7RtRcXV4MW3WOM/8Ak+SO1X+4Dhep6fFXFOXWW56KokGG1kMhR8BMe1TPpbcDDRA5980vG3GOp6mh25wOgpsYJIBybK6503Eii2z62A2sa0tnbLa26Qp0Ucnufc1SGR96hOu4YrRU/AlbYjM2/JS1wDNdArjcUAAbaRcKrxFHGVPb2oZj3pp2JGM0MvASRkvEUV1p8IlL+ZbnjzFONv5FYOXWoYDcTyvwH4+favVNSKOkltOm+GZNroehqn8L+A9M0d3uJlW/kDHZLKuTGO2OmfkVkjji2zfjzaR6ZrR7PW/EESvp8Cw2xOPOuGwP2AyT/b5re6N4RsrFo55ZJZrxB/ms3Cnuq9B/eleJbq90/SZLnSWtRImNguH2pjPIzWPh8e3Et9E15bNEY5FQmKQNHtxuySMjOPbPaj0pXGNgTzTny6PSYRJHNtnuk8lVznGGJ/tTEevaQZri3juhPcQgO8aZJVT0z/WshZeNdG8R6ZdHULOS2MTYjjckNLxn09Dke9ZbSGisNF1HVZYne5l/hW1tJKDIsZ5Zjk4b3xnjC/mjkpxumZZPhJ1OO+8Q+JbmOaeO7jiVzDbpIhW37ZYjaXwxHX9zioOnPqS3aWNhJ5UsbO7F7bKQR59RVtxVckdSee9SrEX+sTaSrzWllbXkWUkfJnChT6hyNo+4DbgcdMVO1NNBs3XR3uLmWIuTG8MyqWkXB542P19+eOtE5vbV9ApNNjljpk2u6ZfTHWFkuFkG9pYMxAjlCp+Rgk4P4rHXd19N58Ut3/Di25aM5eEgn0x4689SR24rS3hv/DNtNp9lNcuTIJRO6BiX2qAr5OAMDJxx1HxTsOtaZrsluNV0pY1EjCO5UASoVBO4YB3DHsQR81MdLr6gm5Phn4Y4IrwyX63F1FLlwFdGCkgBcZHLY9q0Gg2In1i3El3NPYSp5ipNHtJbghCAPTnk47DFUdmNC+qkiume8QSCO3uYx5IPAOSp6OCDz8cGuXupXN75DR3RtbBcrCtxmMN/tG3g5H68Zwc0Uk5Oi066j2P6hVIVx5e0Yz7Uu2YSktkc+1U/g201I6PA2tiMTfoROcJ+nJ9z/wANaMwoCdoA/AoYwYeyZxulMO5BzwRRNIYz6uV79qjTTgOoTkk4AFFKRZP0yHzrkykehOn5q5qPY2/09sqH7urfmn62Yo6xMs5WynHFNySAdaW7AdKhy5PvWSToNKx4sDSGIpoEgD3xSWf+lKchmpBvyGuoQf8AV0qdbyi3kEfs46/NVl04adSOqkGu3UhIjZTyGGP3pO1dQyuUZ3/qpcSWVtbgwm4sbxxG8G0EGTqBjrz8c8VjptEg0u9t4fEln/HutpFstyXMQJH3BT1A3ex4HJ616V4zuxBottciKGWWC5ieFZThQ4YbTn4PNeV69rF1rl0Jw12jNlFaKLO8pzjr0BzWjGm1URM210v9Q8RWKxra+DtM829GD9QkBkxtI6cEngfjPWoo8M6xLqEdzBodyssrK4uMqiLkdGU9CuTwBz8VZeAZNb0LUUcadPP/AIlGGEzqEiRBnlf9A5X0nk8Yq28Rapc6bfXD6hf3AF2uWezG1bdFAxu3nqeeRj59qWpRxP6cHb/pOy61wa8Qa7osmmWtrqVytzfwXDJFLGuWUfZlto7nO34Gax0N5E8l1PKFkSCUj+OmCzDACIg9sAZJwF/pVnqEHk2q6u+oGT6/Z9KdirNLHkZLk8Ag46dqXpZ8Q6RPDeWq6oXlGJXlgzEgzk5IGcHg5H/umQaSI8dq2zsltq/ivUvqk0yU7QqPskdETaMgj7csc7evaptzpZ1KQyzeXZ6y9k0ZgkfaEm49S4PA6ZH+6m/FOsatBb6XdXmulYtQhdykQ2tGwGV2kckYP5zUG1sJ00eO98t/MvHe3e2iUymJgcj3P3AbsjHWlpya2XF4QSrw2VV5pkMF00d1bRpcQPGrtHGuNxzwCcqAMcd8/FbfwR4V3GLWLiLEW3MMLtvLc5DE5wB2Ucf+shd2VymrQW2tLFOXVTJaws5dVyCu4NjHXGef6V7xY28FtaxQwIEjRQqoOgHatHZJdBSjFUjkbcesEfNJZscZ6+/alXO5Iz5ZwO3/AMqAtxzjrVN1wKJIlVXQ7+hHSlaJp4V/qH9Sg/wwfamYVa6mWJQQD9zdhWgjjWNFRBhVGAKPDDZ7MGcq4dPFcrprlbBDM8Xpln5pJakFhjmuY5WaEqFNJimGlGDSZGJ4qLK+M0mUhqjYzKcyP3605DtkCb+gNRnbLcHk07bqsSbmJOaSG1wha3Y/4w8enMzrEoaVyhwRj7cHvk/0ryuTTbu2vryFIZpLwKyKLVd6gZ9TuT9pI9+K9k0V/qLq7mKghcIP71E03QFi8YT3sjbbG8t2WaJfT5rjGNxHUYzxWnDk1QnLFmevvFWknw3pJae4kuoUXEFpNtnDBcEEDqP5VBl1W1sfCzw3moq2pamjSPMG3yCPPpGDxkjHHv8AsKT4x8G21j4l8vTLpNOtnh85GI3MXLYKj3Pf96oPpLG4sEkilkWYNgENiOTb0YYBYt0z+KkMeOD4/wBgNykifqOrWtx4Us9Pe2kmubKd1XzoGfcpQng9QckfjFN6Rb32twj6HW7c3sjZW23yej/aVJ2jrTN3FNYSuLied7qVvLhWG4GVG0HOSOhp3wfeTWurwTR6dFdQWy+ZNBBjK84LMfcjk+/SnyXtuItJrkhRKW+rLBrdrOwifY5YGPypNvQbMHB7DA5981rfCEGpxWE+qWulRxCZcQiKSQ71zwSrN144II4JqrvY08ceKkm09BCrKRLKHIIVeMgdCccV69ptrHZWEFqg9ESBRnrxQyxrJHVjFz3HkFhqN/ruv26eJILaApON0SwMnlsDlRuJ9+c9c9q9jhb+GO2KzPjHwoutQ+daTtBeR+pCPtYjpuFHg/Ubu4054dSiMdxbOYTnq20DJP71aqDrwH1o0srVU6ghDLIuc9CRT8l0DkZ5pVmv1EwLconJ/PtVfe6Bk9VZaaVbC3hLP/mPy3x8VPzUMOe9OJL3rfFKKpGZytj9FJVwaVREMk5AqO7nNdds01IcCuRJm1AXzUWYkk0/nFMS8tmkvo1cI6jDZovJDFBknjFAbEh+KbijOoXqRjPkowZz3+KB/AVdsuNCtjbacgcYd/W35Nd1KOe4g8mwk8ufOVkxnYe9WAG1AB7Uq2i9TNTXG6iLb7Z5ZrejeIBqsd3qplvrnzE+me3wkQAPRh7Hr1o1ix0oxvqE1tNZXq8MVVid3sQPtHya9XeNZFKMKRFDFKhinRSRxyOoq3Buad1RTktao+d7sy3c1mFtPMufJIMkk2N6jOOB8fivQvCNvDottDp9pEtzLfOskjK3r37cHb3UAnrj3q/1XwFZX2pC6hme1Ur6kiAGW75qq1D/AKcz2oiuNE1GVZIDvEcjdW77vanZl9WOt0IjHVl/onhrRNF1pG08t9WY2JgWTKQofYD26f0rYe3NeN+Br+50XxHNba2bkXlzzIJsnac4GCTyDmvYFbcB2pkecuy65xHWIB4qs1GILuniGWHLL/qqfL0qvecZIz+RQ5O8YUf4VsE31BAXkk1orWIQQhB1/V+aqdHsvKlmlI43nZmrgGnemx0rZmz5LdIcDUoU0DTsZzWoQOJmpKk45pEarjinKsNGHVgRXJSNtMJu28HNJdZCM5xXGb4dBUKZuKiTXAXJJAx3pySGRhy/FRzaRg7pMt/altsdFIhpLNdTFLccHqx6VpNNtltolRRz7nuah6fbkspRQqj2Aq6SMqelVBFzl+kPxjIyaejbGcVHzg4NOxDg/mtCfRDFFsMK68bBhIo6UEVJUZUUSjYLY1ncu7HNKjYM2PftXduCaRKv6h1o6roNkbU9IstRRReW6SFTlGI5U9wfamUabTiI5mMkH6ZD1X81YxsHQ46jrTVyAykEAg96ko/6iRSfhnDIrrkNwaqrw/xlI/UcGgv9E4RifKkOEJ9j2pyJBLcRnqo5oE3NlyesbLSJdsSr8Uukg5ruRXSSpHOuxQp2LNNKMmpUEeSKsskR8Cl0YoogzzqJzmntxIoorjG+Jxz6R80wnruFRvtzRRSZ+TTjRc26hRgDFSgSetdop0RLEvUiLtRRVx8gvwLbg07GTiiinLyLYpjSHPpooogRiIlZOPc80XB4NFFCvtIVl4oltpA4yADj+Vc0ZyYQx60UUOL8iKy/jZaqTilKeaKK6JgJMQ5AqegAFFFEhkRdJJooqw2f/9k="/>
          <p:cNvSpPr>
            <a:spLocks noChangeAspect="1" noChangeArrowheads="1"/>
          </p:cNvSpPr>
          <p:nvPr/>
        </p:nvSpPr>
        <p:spPr bwMode="auto">
          <a:xfrm>
            <a:off x="155575" y="-601663"/>
            <a:ext cx="1676400" cy="1257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06" name="AutoShape 10" descr="data:image/jpeg;base64,/9j/4AAQSkZJRgABAQAAAQABAAD/2wCEAAkGBwgHBgkIBwgKCgkLDRYPDQwMDRsUFRAWIB0iIiAdHx8kKDQsJCYxJx8fLT0tMTU3Ojo6Iys/RD84QzQ5OjcBCgoKDQwNGg8PGjclHyU3Nzc3Nzc3Nzc3Nzc3Nzc3Nzc3Nzc3Nzc3Nzc3Nzc3Nzc3Nzc3Nzc3Nzc3Nzc3Nzc3N//AABEIAIQAsAMBIgACEQEDEQH/xAAcAAABBQEBAQAAAAAAAAAAAAAAAgMEBQYBBwj/xAA2EAACAQMDAgUDAgQFBQAAAAABAgMABBEFEiExUQYTIkFhFDJxQoEjkaGxFTNSYvAHJEPB0f/EABkBAAIDAQAAAAAAAAAAAAAAAAIDAAEEBf/EACQRAAICAwABAwUBAAAAAAAAAAABAhEDEiExBCJREzIzQWFC/9oADAMBAAIRAxEAPwD24ClCuCu1AUFFFFQJBRRRUIFFFFQh2iiioQKKKKhAooqDd3YUFEP5NDKSirZaTbpDtxcrFwvLVDNy7tkt+wquluCDnn81Hkuwg5PNY5Zm2ao4eF2l35bDefQepPtSru92tsiwfYmsZdayLq6SygyT90hH6VH/ADFWpu1CL+KBeobtIN+lqmy4F1IOd/NTLW5E2Ubh1/qO9Zj6wDqePzUjS9SjbUFG7OFOe5FFD1FMDJgpPhqMVyoovgf0H+dPQzpMMqeR1HuK2qcX4Mbi15HqKbE8R4DrS9w7irtEO0UgyIOrL/Okm4jH6gfxU2RY7RUb62POAGOPilC7Q+zVW8fkumSKKZFxH8/ypSzI3Rqmy+SUxyiuAg9Oa7RFBXCQBk0l3CDJP7VEmnLHsKCU1EtKxV7OwiIi5PeqiWQsBnrU/wAwCqzUxmNpIfvHt7GsmWV9HwWpGu5BGu6Q9OgrH+ItcW2icg4PQY60jWvECgFPU0m7aqAeot0wBU/RfA41FI73Xy/mkh47cNgR+43EdT/asiTmzoRccSuR3wxZfT2BuLo5urgB3PYey/8APmrKWROArHHzSb+2k00gPkxHgN2/NVd3qEMMLSOwCjqapuuBp7+5M7qV6YgsVsrS3Ep2oi9SavfD+nGxhLTsHuZOZH7fA+BULw7prR51C9GLmUelT/4k7fnvVzI6lODiijGusDJO/aiU046A0W91suIyOOcHHuKr9wAyDUvR7Vrq5Erf5MZyfk9qdFtukZMiSXSyBz1FJYZ5XGfmubhXN1PcjHQCYA7WXBrpkH/BTcgEgIP7fFRmeSIYnBHY+xpblQSQu9ufp8Tgfb94+KdW8RlDKwINVF5dLsYEjBGOazGk6o0Ektq7+lJCFz29qzvNT4aseLdG8a6HcUg3u3nNZ6TVY8fcMY61Du9ZjiRduXZuFVRksewFA8/wNWBm0sdSBuFTcNrHGKt2lAHp5rL+GdKlt0+rvz/3L/antEO35rQFgo61twTmoe4yZYx2qJHujJ5m9myp/pUYzCNgHIKscBu1R/EutW2labJLMUaVlYQQs+3zXxwoPzXnWhX93favAt7ci1tbqXY0ayhzDw5AORw3pxnpSsu93EuGqXT0i4uURcnjFZLXvEqwKUiJZ2bairyWPYVC8eanLY6pHZWs3/booLeWrFm4/XIfSvPH71EC2tvpVlrqyWaXm0HMrlAM8HbksM89aVO6Tl+w8eSN+C98L+GTBcf4vrIWS/Yfw06iAdvlu5rUtcBScGsdY+L4JbSyWSdGlfcshOFJI99vXFWMmpRhfMLrtxn7qjnrwNXk6yzvrqFoXW4A2Y5z0rOWPhOW6v0v5Z9lmjB4LcrncfYk9vcCrbS7RtRcXV4MW3WOM/8Ak+SO1X+4Dhep6fFXFOXWW56KokGG1kMhR8BMe1TPpbcDDRA5980vG3GOp6mh25wOgpsYJIBybK6503Eii2z62A2sa0tnbLa26Qp0Ucnufc1SGR96hOu4YrRU/AlbYjM2/JS1wDNdArjcUAAbaRcKrxFHGVPb2oZj3pp2JGM0MvASRkvEUV1p8IlL+ZbnjzFONv5FYOXWoYDcTyvwH4+favVNSKOkltOm+GZNroehqn8L+A9M0d3uJlW/kDHZLKuTGO2OmfkVkjji2zfjzaR6ZrR7PW/EESvp8Cw2xOPOuGwP2AyT/b5re6N4RsrFo55ZJZrxB/ms3Cnuq9B/eleJbq90/SZLnSWtRImNguH2pjPIzWPh8e3Et9E15bNEY5FQmKQNHtxuySMjOPbPaj0pXGNgTzTny6PSYRJHNtnuk8lVznGGJ/tTEevaQZri3juhPcQgO8aZJVT0z/WshZeNdG8R6ZdHULOS2MTYjjckNLxn09Dke9ZbSGisNF1HVZYne5l/hW1tJKDIsZ5Zjk4b3xnjC/mjkpxumZZPhJ1OO+8Q+JbmOaeO7jiVzDbpIhW37ZYjaXwxHX9zioOnPqS3aWNhJ5UsbO7F7bKQR59RVtxVckdSee9SrEX+sTaSrzWllbXkWUkfJnChT6hyNo+4DbgcdMVO1NNBs3XR3uLmWIuTG8MyqWkXB542P19+eOtE5vbV9ApNNjljpk2u6ZfTHWFkuFkG9pYMxAjlCp+Rgk4P4rHXd19N58Ut3/Di25aM5eEgn0x4689SR24rS3hv/DNtNp9lNcuTIJRO6BiX2qAr5OAMDJxx1HxTsOtaZrsluNV0pY1EjCO5UASoVBO4YB3DHsQR81MdLr6gm5Phn4Y4IrwyX63F1FLlwFdGCkgBcZHLY9q0Gg2In1i3El3NPYSp5ipNHtJbghCAPTnk47DFUdmNC+qkiume8QSCO3uYx5IPAOSp6OCDz8cGuXupXN75DR3RtbBcrCtxmMN/tG3g5H68Zwc0Uk5Oi066j2P6hVIVx5e0Yz7Uu2YSktkc+1U/g201I6PA2tiMTfoROcJ+nJ9z/wANaMwoCdoA/AoYwYeyZxulMO5BzwRRNIYz6uV79qjTTgOoTkk4AFFKRZP0yHzrkykehOn5q5qPY2/09sqH7urfmn62Yo6xMs5WynHFNySAdaW7AdKhy5PvWSToNKx4sDSGIpoEgD3xSWf+lKchmpBvyGuoQf8AV0qdbyi3kEfs46/NVl04adSOqkGu3UhIjZTyGGP3pO1dQyuUZ3/qpcSWVtbgwm4sbxxG8G0EGTqBjrz8c8VjptEg0u9t4fEln/HutpFstyXMQJH3BT1A3ex4HJ616V4zuxBottciKGWWC5ieFZThQ4YbTn4PNeV69rF1rl0Jw12jNlFaKLO8pzjr0BzWjGm1URM210v9Q8RWKxra+DtM829GD9QkBkxtI6cEngfjPWoo8M6xLqEdzBodyssrK4uMqiLkdGU9CuTwBz8VZeAZNb0LUUcadPP/AIlGGEzqEiRBnlf9A5X0nk8Yq28Rapc6bfXD6hf3AF2uWezG1bdFAxu3nqeeRj59qWpRxP6cHb/pOy61wa8Qa7osmmWtrqVytzfwXDJFLGuWUfZlto7nO34Gax0N5E8l1PKFkSCUj+OmCzDACIg9sAZJwF/pVnqEHk2q6u+oGT6/Z9KdirNLHkZLk8Ag46dqXpZ8Q6RPDeWq6oXlGJXlgzEgzk5IGcHg5H/umQaSI8dq2zsltq/ivUvqk0yU7QqPskdETaMgj7csc7evaptzpZ1KQyzeXZ6y9k0ZgkfaEm49S4PA6ZH+6m/FOsatBb6XdXmulYtQhdykQ2tGwGV2kckYP5zUG1sJ00eO98t/MvHe3e2iUymJgcj3P3AbsjHWlpya2XF4QSrw2VV5pkMF00d1bRpcQPGrtHGuNxzwCcqAMcd8/FbfwR4V3GLWLiLEW3MMLtvLc5DE5wB2Ucf+shd2VymrQW2tLFOXVTJaws5dVyCu4NjHXGef6V7xY28FtaxQwIEjRQqoOgHatHZJdBSjFUjkbcesEfNJZscZ6+/alXO5Iz5ZwO3/AMqAtxzjrVN1wKJIlVXQ7+hHSlaJp4V/qH9Sg/wwfamYVa6mWJQQD9zdhWgjjWNFRBhVGAKPDDZ7MGcq4dPFcrprlbBDM8Xpln5pJakFhjmuY5WaEqFNJimGlGDSZGJ4qLK+M0mUhqjYzKcyP3605DtkCb+gNRnbLcHk07bqsSbmJOaSG1wha3Y/4w8enMzrEoaVyhwRj7cHvk/0ryuTTbu2vryFIZpLwKyKLVd6gZ9TuT9pI9+K9k0V/qLq7mKghcIP71E03QFi8YT3sjbbG8t2WaJfT5rjGNxHUYzxWnDk1QnLFmevvFWknw3pJae4kuoUXEFpNtnDBcEEDqP5VBl1W1sfCzw3moq2pamjSPMG3yCPPpGDxkjHHv8AsKT4x8G21j4l8vTLpNOtnh85GI3MXLYKj3Pf96oPpLG4sEkilkWYNgENiOTb0YYBYt0z+KkMeOD4/wBgNykifqOrWtx4Us9Pe2kmubKd1XzoGfcpQng9QckfjFN6Rb32twj6HW7c3sjZW23yej/aVJ2jrTN3FNYSuLied7qVvLhWG4GVG0HOSOhp3wfeTWurwTR6dFdQWy+ZNBBjK84LMfcjk+/SnyXtuItJrkhRKW+rLBrdrOwifY5YGPypNvQbMHB7DA5981rfCEGpxWE+qWulRxCZcQiKSQ71zwSrN144II4JqrvY08ceKkm09BCrKRLKHIIVeMgdCccV69ptrHZWEFqg9ESBRnrxQyxrJHVjFz3HkFhqN/ruv26eJILaApON0SwMnlsDlRuJ9+c9c9q9jhb+GO2KzPjHwoutQ+daTtBeR+pCPtYjpuFHg/Ubu4054dSiMdxbOYTnq20DJP71aqDrwH1o0srVU6ghDLIuc9CRT8l0DkZ5pVmv1EwLconJ/PtVfe6Bk9VZaaVbC3hLP/mPy3x8VPzUMOe9OJL3rfFKKpGZytj9FJVwaVREMk5AqO7nNdds01IcCuRJm1AXzUWYkk0/nFMS8tmkvo1cI6jDZovJDFBknjFAbEh+KbijOoXqRjPkowZz3+KB/AVdsuNCtjbacgcYd/W35Nd1KOe4g8mwk8ufOVkxnYe9WAG1AB7Uq2i9TNTXG6iLb7Z5ZrejeIBqsd3qplvrnzE+me3wkQAPRh7Hr1o1ix0oxvqE1tNZXq8MVVid3sQPtHya9XeNZFKMKRFDFKhinRSRxyOoq3Buad1RTktao+d7sy3c1mFtPMufJIMkk2N6jOOB8fivQvCNvDottDp9pEtzLfOskjK3r37cHb3UAnrj3q/1XwFZX2pC6hme1Ur6kiAGW75qq1D/AKcz2oiuNE1GVZIDvEcjdW77vanZl9WOt0IjHVl/onhrRNF1pG08t9WY2JgWTKQofYD26f0rYe3NeN+Br+50XxHNba2bkXlzzIJsnac4GCTyDmvYFbcB2pkecuy65xHWIB4qs1GILuniGWHLL/qqfL0qvecZIz+RQ5O8YUf4VsE31BAXkk1orWIQQhB1/V+aqdHsvKlmlI43nZmrgGnemx0rZmz5LdIcDUoU0DTsZzWoQOJmpKk45pEarjinKsNGHVgRXJSNtMJu28HNJdZCM5xXGb4dBUKZuKiTXAXJJAx3pySGRhy/FRzaRg7pMt/altsdFIhpLNdTFLccHqx6VpNNtltolRRz7nuah6fbkspRQqj2Aq6SMqelVBFzl+kPxjIyaejbGcVHzg4NOxDg/mtCfRDFFsMK68bBhIo6UEVJUZUUSjYLY1ncu7HNKjYM2PftXduCaRKv6h1o6roNkbU9IstRRReW6SFTlGI5U9wfamUabTiI5mMkH6ZD1X81YxsHQ46jrTVyAykEAg96ko/6iRSfhnDIrrkNwaqrw/xlI/UcGgv9E4RifKkOEJ9j2pyJBLcRnqo5oE3NlyesbLSJdsSr8Uukg5ruRXSSpHOuxQp2LNNKMmpUEeSKsskR8Cl0YoogzzqJzmntxIoorjG+Jxz6R80wnruFRvtzRRSZ+TTjRc26hRgDFSgSetdop0RLEvUiLtRRVx8gvwLbg07GTiiinLyLYpjSHPpooogRiIlZOPc80XB4NFFCvtIVl4oltpA4yADj+Vc0ZyYQx60UUOL8iKy/jZaqTilKeaKK6JgJMQ5AqegAFFFEhkRdJJooqw2f/9k="/>
          <p:cNvSpPr>
            <a:spLocks noChangeAspect="1" noChangeArrowheads="1"/>
          </p:cNvSpPr>
          <p:nvPr/>
        </p:nvSpPr>
        <p:spPr bwMode="auto">
          <a:xfrm>
            <a:off x="155575" y="-601663"/>
            <a:ext cx="1676400" cy="1257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08" name="AutoShape 12" descr="data:image/jpeg;base64,/9j/4AAQSkZJRgABAQAAAQABAAD/2wCEAAkGBhQSEBQUEhQVFBUUFxQVFhQUFBQUFBUUFRQVFRQUFRQXGyYeFxkjGhQVHy8gJCcpLCwsFR4xNTAqNSYrLCkBCQoKDgwOGg8PGiwdHyQsKSksLSwsLCkpLywsLCwsLCksLCwpLC8sLSwsLywsNCwsLCksKSwpLCwsLCwpLCwsLP/AABEIAMIBAwMBIgACEQEDEQH/xAAcAAABBQEBAQAAAAAAAAAAAAAAAQIDBAUGBwj/xAA6EAACAgEDAgQDBgYCAQQDAAABAgADEQQSIQUxBhNBUSJhcRQyQoGRsQcjUqHB0WLh8HKzwvEVM0P/xAAZAQACAwEAAAAAAAAAAAAAAAACAwABBAX/xAArEQACAgICAQMEAQQDAAAAAAAAAQIRAxIhMUEEE1EiMmFx8JGh0eEjQoH/2gAMAwEAAhEDEQA/APbRFhHSAIIQhIWEIQkCCEISFUEIQkLCLiJCQgsIQkIEIQkIEIQkIEIQkIEituC9/wBJHqdYF4HeZj35PMRky68IZCDkW7NaT24iC8+5lA3Rw1Ez+5fbH+3RqafWZOD39DJdRqAg5/Sc3reohMEd88fX0lp9UX5Pr6e3ylr1HcfILwPh+C4eoEnjiKutYfP6zOF2IvnwVkflhPEvg3NPqQ31HcSXEwF1W1gw/P6es6AGasWTbgzZIasbCLEjxImIRYSiUKIsBCQIIQhIWEIQkLCEISECEIshBIsISECEISECEISECEISECU9Vq8cD9Yut1e1eO/7TL87ImfLlrhDIQvkS66VLLSPzkjvK1p9TMMmbopIRr8CUdV1bYM5lfX68Ccd1TqT22rVVyznA+Q9WP0iHNvhGzHiT5Z0PT9e2ouL/gq4Hzc/6H7zo11Xwyh0zpq00qi9gOT6knuT8zJ7OBwZaWpU3GT4JG1UT7Xj1lNxMrq/UxUvf/79pTky1jUuEbTdUBYLn7xAwO/5Tqx1Bj24H6n9ZxfhnpTD+dcPjb7q/wBCn/5H1/SdSpxG4XJW7MnqMcNqXNFz7Y3v+ssabWhuDwf7H6TKa6Rtd7cEdpqWVoySxJnRQkOmv3IG9x/f1hNanFq7MlFiEqjXj2MkXVqfX9ZeyCJoSP7Sv9QjTq19/wB5No/JZNCVzrl+cYdb7D+8r3Il0W4szT1Bs44EeNW3/gg+7Fl6svwlL7W3yjvth+Uv3IlastwlX7bJF1Ql7xJTJoRFbPaLDKCEJFbeB9ZTaXZCRmx3lS3UZkVl2fWRs8zTy30MjEkIzKGqp28jkSybJFZdEyaY1KujMOrA+kyOp9R4+UXxDlAXTn3Hv8x85w3UOus7CusFrHOFQd8/4HzmKTbdG/DFVsyx1nq/ouSx4CjlmPsBF8IdIursa7UVsjMcKD6L6DPvOx8H+DBQPMvw97dz6IP6U/36zqNToldcGNjiepJ+qSdLo5hb+JEzmL1TTNSc909/b6zMbXjBiHa4Y+NSVom1us2KSTjEZ4c6L5zjUXDjvUh/9wj39v1+lHpmn+2XYb/9NZ+L2d+4Qe49T+Q9Z3KkAfKHGPlg5Mmq1j2PC4kdmpJh53EgNozGtozpfJKLZGbo17Jb6P07zW3N91f7n2kScnSFTko8s2Om6c+UueM5P6kkQl/EJ0F6eNHOcrZmbopjcRCYuwqEYEduYJeIoMiurB+vvAf4LJ98azyol2Dhu/7xxf2gbhULrG43DuOfr8oum1odQRK9105q7qZovC/gfJHyPqImWXWRoxw3VHZefIzqJkJrw3YyVtR85HlsL26NA6n5wGrmT9q+crarW4BOYp5qDWK+DpNN1HDfKbRacD0W19Q5C8Iv3m9PoPczswZs9Llk4uzPnxqLole/2mbbuDc859fnLxkGoXIjMjckKiuSpYxHI5HqPX8o4XAjI7Tlut+LG0rkOmQCv3clviJAwBnPIMl6R1o3ORUGccl8IVCH/lngfnic/wB97Vq6/saXGlbaN+20TJ13VgvrM/r/AIhWhxWSGsbGEQ5PJxz7HufynM6x7bwfJKO/INfmKHT2DLncD+UttyVrouDhtTYvXeuvYwqpBexzhVHr7k+wHqZ0vg7wculU2WYe9/vvjgf8Ez2H7zJ8HaenTYNrBtRawRm7hWJwtYPpzO1t1IBx6y4JRGTyX9Meiw1nzjG1Mo26iRWajAyZbyAKBZ1NqsvM4TqHhy6+7ZpiFT8bNkqmf6fc/L9p0GHvfy6+PVn9FB/z7CdLotIKkCKOB+p9yT6kyo3N2xjn7a47MTpfQzpqVrUAhR39Se5J+ZPM0NLQXHOQPn3mg/sO/wC0VBiMWNWL9xjV0qDuo/MZkWo6ZWw7bfpx/aWmPEZvxGtJcAbPuzEOhbeEHJPAP+Z2Gk0wrQKPQfqfUzL01wFqn34/WbUd6eKVsRmk2+QxCEJrEGNuiFoRDMA0MxN0XbDbIQis0of1wfQyrqLChw36+/zmhK+toDqVPB9D7GKnHjjsKL55Mi/V8ZnKeJrc7CO6uP75B/eanW9PZSMsNy+jDtn2PtOQ6zr+Bz3Yfvn/ABMDbcqZ0sMF9yOg0HVsDn0lxuqeuZxep6wlYBY9+PrDT9QtvO3T1vaf+I4H1Y8D8zJrJ9Gtxh2zrv8A8yOfSV+m12a20oh21qf5lnt/xX3b9v7G14f8AOw3a0nntUj4A/8AUy8k/QzsdL4frqQJT/KA7BeR885PP6xkcDfL5MuT1EI8Q7+S907RpTWERQqjsB+59z85b80TM01Vps2ll2Yzu/EPltP75lx1QMuW4zzk9+OJtWVJfHg50qvlj2unL+M/GqaJF3AsbNygK2COOPQnJzx8xNrr/U0SlggLOwKoKwC+8qdu0+4Iz8u54ni+k0upbVhtSbLLSD/KqZbGrcAKDg537QD2/wC4UZxlfPQuT44I+laBLLWy9uodfLfzK/vU1luSeSobGc7s4x29Z6T/AA16oK9I1bByBZc62/e81Gc7WLAY3YAG32A/LzMMEuCtatRUPmuyg1uULd7UOAzH5jHJ5lvR6nX21WWLcCFUbBWCysucDcowK1wRhRyfQe4yT+6LokpXUaHeIKStz210U11eY7eZg22tudgAABlWAfG3I+7j0mz4M6pXXprVt5UOxw9ewk4Ayd3Zz7EjjEsafwg9mlb7PrEt3/EXdCoDf8WVm28gdwSCOZyGv0t1LhnLhhYoag/zFewBQG8wHAVvhPbGOOIhNeoh7af9OP7DdYwexf6lrh5rvpqLOGyDYfMoBUKzXDPZ/iz+Qx6zR1HjVTejEuA6qCWRhWxCkhgfTODx8+85hqg72jP86wP/ACKrCifCME/XA9ODLfRjRTYVta99la/EzFCmQQduFxwM8k+ojnhSik+0VHI7bX6O5o60joGB7gEfQjj94lNzaizy6vb4m/Ci+/zPsJx2v6edi36bVWXJ3JArIBDfywVzkAA4OPbOFzPTPD2iGnpUfeJG53XkMx7tx/5iZ5Y12nwaY5rX5NPp2jSlNiD6k8kn1JPqZYNuPrIK7w3YxEbcc/pGxfHAtr5LVQ/WHrHIsGMfXBSGPyZE8dYxkb25EFtFjtEm61fruP5czoZm9G02FLHu3b6CaRmrBGo38mXJK2EImYR4uzFgRFBjphGjMwNkR4xjKsiQ42yG6yKTGNFydhpFa+wEFHGVYYwexnjfi7o99WsFSKXV+am9CDwQT7r2P6+s9a6iMYPoIuhZSq71DZJPIzjPqPaZr+rk1Y5aq0cV0T+Em/bZq7WLdwlRKAfLfjJ/LE7rR6WjR1bUC111gk8nAA5JJPJ+s0hVtGV5Ht/qZ/Wram01rWLvQV2b1xyVCncPrwY130A57O2Op8T6d62auxWIyAucMWAB24POeR+sk6R1k2kqwC8ZHPfBAPH5zwjUX6fG7SG+sCwAHzM1Bgcl2fG4fhGcenGcSU+I3BurS7dbaVrXa1lgAYoTjdzzjB+suWLI5qSdJdoCMoNNP/w966hRYVzU4DehIJB+s8j8ba3U+YadV8IIyjVu2bHH3FUDkEnHEl8E+J9Vp6ra2DXuzk7UBK0lRh9/Hw5xnHH3feVNVrBp+oHU62xsLYblpXDK+4Hy3SzjcnYjgYxj0xLeKG+1W/51+QHN60v9nTa9rqKNMlnFjLtddL5asu9ixJstKrUPhClzuyS3b8WEmu0+jtLVXVLYx5G978g4ZlfUtgjldxKoR6Sp1c29S1Ys0hdsWVqVUgV7UwxbzGI7Enge01uodEo0Gt0m/T4O4Frwn8qwvneAMYUA4AHfkHnPIRxpR/5O3dpC92uiMae3WFrNVXaK3CFVZ6a6bU7jdqHyVXnO3AOO3eQdeTWVYrs0prorsUU1UArpiMffsszyc8fGR/edF4l8XBwqVI1YxZnzg1ZY7fhrFQ+Ir8WcnA4HeZ3gDrVmpZa7Tcg8tsocPUyYVRywOT8We4+7zBxylq5SSpeA5/TX5LPSPElek6bUHXDHzHsrX8K+Yc72HY7SuDnn8jF1HhXR6sC4am2trANtjFTWxOCpYbQVbaMZJ7TnOtNtZwuoSsuxqsqVFVMIzKdgySrFR2IxKiUW0ubbntWjyxsGQztyAmMfCy5B5wTlfTOY2Kv64umDKLTok1/ha3QWC3UM6tY5RdRUVepq8E8vtyrH4cKcfdJ5zwum6Fq7131gGvh1szXu1HJO1l3gj2yfyltPGdlOhrqC1WraGV6XDWl92RtsTI25PPHY4EwOmeK/K8msWWsoO1gK9zVjsAo4J9Byc8xjeSUbglf5L+16yZ1Nutp01TJZUpv5c1W5rpr8zuo4BtHfJIx7YxJfDvjzaEVyi0cpx8Tbycll9dmSR9PTicw17XKzai3KFnZKGQsytn4kwTmsMB6e/M6Lwv4QTXOGt03kpUR8SvgPjsm1TjIxyR6EdjK0SXPZe1uz0XToLgGU5VhkMv4lP7y6mg24wTx6d5ZpoCgAAADjA4AA7ACTE8yljXbD3bK+/Hft7xGeS2TOv+Dn09R7fOFJ6lomdsRlNe91Uesq3arI4mz0HRkLvbu3b6f9yoL3JUipukaqrgAD04gYsbOkjIwhCEgJjwZopEitaYXwO7EayITK1rxRZxE7DFEmJjMxN0jLQWwqM/qpypljTV/Dn5Sr1EZzJtLb8A+kQu2M8GhpNXkexHB/LicV/E65tOq3KGKMcPtLDacEq2VIIzgjj5TfovK2Ee54/ON8d6Fbun3r/wAGYEf1KNy4/MCEmpr6vAP2vg8m0XTbeoE2ppy9ScNeRhCq5Zt6ggWOAfYntn3m14Z1Gk8xa2qrHl1s2GGxhl0A3DjcAAO5PxMx4zibfUOq6erp32Og/Atfl7huALnlm3gYLM5Y/M/KeYP1JF3LZTYlTgLY+CXLgdw79s4zgce2I6UHmTjG14X+RKlT56PQ/FH8RahWaNNguwIBXCorkcEnt3wZylPUrNRR5zhtR5L7LVJ3c43VsuAeAd4A4HwjvNn+F2j05udtXQiLsQ1IwDJZvbHIyckADg/1H2ne+KfEdOm8uvSeTXc7Kibadw2g5KmuvDMMZwARyRF48cPTrWLuRcpOfjg888K9Pay3eld1VFZsta5hsLHBYogYAA4zlgDwD6mdz4g8QULo6V1Rre1AthrJyAwDeX5ikf8AJcqfY+kg8ReILmTa2htet0HmFq3HGNzfECdgGM9/T3nnCaOp/MYI16KBWgCk7XfJG9h3Pb4j8/eSN5G5y4X8/nRdXUUT9T1daahVSx7GAHkrXg5djjbjGT3AAmpR127SWbVFRtxuausqVoyv3bbPulz/AEjtt78zFvtw+6vRYapdgZBtKMcBX+H1+ZnZdM6h0tUPm6BFsq+FlZy5clQCwzw2STgkZ+kfKapX1/UH2H0uWcpXQ2pvfy6Uc6l7LLSVe014diSuwZVSCMAnOTOg01f2vSPTqE8t6rP5Nm10RayypjAbKlcZw3AwpMvN/EBaD9m02lahkGfKKeWFGM5cdznI+LknPM5zq3iO/VZe22thYuWRcr5KZAKV99xP6k4meMpSe1Ul0NSv6bNLr/hvULellalafISq41gFwaw3IGMEHPpk8dpzzOtihgzD+YQq0hVyFUDzSSDyfb5Tc1/XjSWXdtqK7fKuQ8lAnAYenOcehXj0xzgP2gmml0G20NWVyz5Y53NZj5nJMdhlNx5QPtra2dF4f8MHVuxrRq1V/i1NgzawCgGteACccFsYGfUz1Xp+mFKLWoAVQAAFIEh8JdAOm061li7cszH1ZuT+U2mp9R/0YWrfJbasajgxhOOYl9wHpz7f6MgW7MJtdFIlP7/+YjLUGDmJukdjEkAck8AQGwmM6V0kM+fwDkj/ABOmAkGj02xAv6n3PrJ5tw49ImeUtmITEhCOFhCEJCjEZ5C7QLRjtOdJmhIawiYib40vFMahXGJHY3Ea1sZZZxFt/BfJSvsy0dRZxj5SF/vYja2wYixtEob+aD8v7w8T60DQ3fOtx+ZUgSekAE/SY/Wqjaa6f6m+L/0jmWm0gatnk2o1Ko9ShzVSQCwrdnYWgDJYt2J47cZHYSbp2mdwh884a4JWGT4XyQpOff4uMTZ8b+GnquIpCrVcDuG3dhwOePmOZzqX176TTXc1dGwsu58bwy7XJz8LEj0nSi1pwZZcyPQes/w+p09lTNqrK6GIWxT3LgZUI/4AcH3xjib/AFTq+nopCIacuNqDBcbTxudgc49M+pMh8WeINMdKDb5d1b7WCM+1jggjGOcj8pzPglq79XZra1Wmmtea2CqquoIR+OBxk49MD3nEip+oW+Rul/KH/TBdFLqNes6eKgLGG87/ADHuYsqgrkWVtwBzjbg/Pmbf8QLfs9CVUVHy9SpcmhQp80bXZjtGAMYb27zA8X9X0+quruZw3OKxuyhrAOTYvuW5x7AS31bxlVdodMocpZVZtLKh2lUVk4J+EgqV4B9J1Hj21k4mdZXFuiPo9OmakudaaBaOVZWZvh+EMXYjvjsOJJ0/p9VVlflXJrV81Xd/Is8xUT+hghUhSOfiGfYzn+g1nVvufU117D9y3ldoJwFB5+eO009T4OuQnUCxrqEJL+WhVFDDvgNyOR295JJbODly/wAf6CcpS5ot+POui3WUWaZQRsKee3wIxzwNxGSBzz8+IvgbrOmossF1gxrFCW8qVSwbhuUgDCkkjn5HMyOk9WrS5QyI1JPw2XoXRcD7qKcLn5nmdD0jW6rV6hxUtFmnU7SPs6KpU90BAyPqDxBePXF7aXHyWuZ3+DX6X4AdsNq3rsUZYVbN+8c7XsLY57Hgevecf1XRvVfiyv7KD/KrWgIUuw2GZcdjgr8PftOk8b9c19CjyC1eThmNaMFXHo5z8vSZnhG426lRZd5qZWzlcA3LvHJPdsMTkf1RWB5uck/1Q3SLqN0e0aDitR3wAPrgYlkmVaG4k26bovgBrkh1NeRiZeoYr978mH+ZqWGUtXXlTFZFfJE6Ijbx3mr0XSf/AND68L9PUzG6Tpt7beQPxfITrUAAwOw4jfT49nswMk/A6BiZiTcJsIQhICEIQkIcwTGl4m6MLTk2bKHMJEzxTZIWMCTCQ1nkLvJLO0q2PENjUrGWNzmREktxBnzJ6RzA7C6LFfAyZW6bh9ST/Sv7n/qJqtRgHn0i+Fa8h7D+I8fQcQou5JA6/S2ZP8SOkeZpyyls1nd8H3jxgge/Bj+heGm6j0mpTs06DIrAQlm2Eqlj4IIP3+Oc5z8p1NunDHBi9H1C0g05ChSWUH2Yk8fmTHLLr38meeO0fP8A1voDaPUeSytZendQSytnDB1HsRz/ANzQ6fo7tSrqFIscq/kn+WrKgwS5PcfLtOv8d+IKqOpG5NrWCgVsG+blgfqMf3mH1wW13C+3IqPKW1n4hlR8DZ5AjXnk2k6V9P5YMcdoxNJo3o1BJWlWOV2Z3bMd29sGXOnLa/xiukKjOEVvuF/xMoPAI3Dn5y50rqaWsr3Kvl52lWVcsrfCGDMM+uc/KZPXNcodaFXatbkFq/hDg99oHvx+kbGcpNRa58gyxxttP9WV2FHmNbeM2FsCtCNiYyGyB3PbBE9j/hxZV9jLs/vuqJxsTnGV+nM8b0Q828afTVA+cyVgnurH1J74AySfkZ1/iHw79ho36fzLGLeTap3Ngqud44yE/wBiDm02jGT58FfU02ZHW9Js1TVpYtiB811Ec/HyAfpunrn8POjtTpR5oAsYlmwMdzx/acJ/D5a7tYN4FjrXuDY+6QQMf3/tPYqlwIcU7p+Br1avtkWq0KupBAIPoRPKfF/hu7SlHpQeRU5f4B8ajk47dsnv8hPXS0iuqDggjPylyXlFKvJy3gvxONRSgY4t25Ze3GcZH9v1nSvZicfo/Cg0mse2vGx1+Ef0nOWQew4yP0nQW6nI4ifcXKG6lqy3Egsu4lY3mWNBVvYZ7Dk/4EkXs6Quf0o0um1bF+bcn/Al0WSAGKDOlFaqkYnItLZJMykHj1thWTYtQkS2SUGWFYQhCQhybGQu8V2kRM4zNw0tGl4MY2LbGIbYZWeWrDxKpEUxiIgsmrGZFnmPezAlEZR6k5xtHc8D850vTNL5dSr7ATn+l1G2/d+FO3zM6wDiFiXkmTpRI2sAnN9b8NNq+RY9WM7WQ4bnvz7TobkzLdaYEvXZ/oWnr0eM67we+kV1tq+0mw/Dfgs3OMBs8qfnOg6T1GylVTUV7fhA3Ebk5GORPRbaAwwRmV6NMudrAH2+kHNh93iQxZVVUeO+MX0+NiAvYu0BySqHJyErrHGBnGTMPquqvsvrUIlbKOCSDyAAeR2zPdeo+EaLR8Van2OMH9Z5x1DwBemqApTIBLC1uSOOBNuGSxpRl/kxzhu7iN8IdLFdQuJH2ksxFgA/lgDGCT78/kZ2/hvUWavebFUr91rV4qOcZC55Jx+/ecTZ4L16B7OGJxmsdjjP+5lafxNrNFQ9RJrJYlVKBtpPcru7ZmaXpVlns5Xz+gk2o1R7BpNLpar/AC9NXWrICXNagYLYwpI78czoEnln8Lda43i4nzGw2TjLA5yeJ6gr8TZBVaZTada8j8yNjFMishNkSG6lAwwZz2stNbbT2BG0/Izae2ZfW691eR3WZ8ivkODobU248Tf0tO1QPXufrMvoum43n8pr5mv00KWzMmbJbpD8xQYzMUGazMPjgI1ZNWmZCwWTpEWuOlhoXMIkJZZxhaNjEePDTi9nQRFZEZotrSImKGIUmQlo22zEqXakAcmC3QaVjzZ8Ugucu2xfXv8AISn5rWNhe3vN7pPT9gyeSfWLX1cDmlBWzQ6ZpBWoAmhiV6pbrE0x6ozPuxqVS1t4kJMk3Q4pIWxvrGXV+o7iK7SULkSVfBHwFD7hFK8yPYVMm7iGm2gWgA4mR1/wpRq022oD6gjhgfQgzV8z3k68iGlsV0eP3+D9XobzajNenAG37yjOTvX1H0np3SupLYgIPpNB0mZq+l4O+v4W+XY/UQZbxd9hKUWtao1A0isfiUdJ1DPDcMO4lpiIW6kuCtafJQ1TFT8jIwN+V9xj9ZJqzkGN6MMnPt+8XBXKiskqjZq1oFAA7DiOhCdNI5ouYuY2KIRCRDLFZlZBLNQllosrAxBFljBIQhIQ8/rcxTbGo8lwJwqZ0VIrtYZG7t7S26w2wGmGpGXZUxjR00fiOZoNIiMnAi2kPi2MoqAwFE26a+JBo9JiaVSDEOEWLnIbWJKDACNeN6F9jiORJ5BXzLKiHAFjGEnq7SIiS1cQ4rkBscUjVEljTGUBYx0yJEjYOJYEr3CDJVyiFj0jHjNPbkYMc5jO0CzM12l3crww7H/EZpdZkYPBHBluw8zJ6pWQQ6en3h7iZZLV2h8XfDLN3aXOmV7Uz75MztNfvGPf/M104A/KafTxTexk9RKuCbMWMDQ3TcZLHxVEasmVZCxyLLla4Ejqqk4hIOKACBixJYQkIQkKs83WWFhCcPwdCIsVu0IQWNRBZ2jun9zCER/2NK+1mtVLCwhNC7MzHiNaEITBHU9pZSLCHjBkI0VIQhAkwiGLCMFjRIbYQlS6IRIeRLFkSEkeiMo3mQW/d/IwhFMvwZ/RfSbq/wC4Qmn0v2iPVfeS/wDcIQmsyEySxV3iQloJF1Y8RIQxqFMbCEhGJCEJAT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10" name="AutoShape 14" descr="data:image/jpeg;base64,/9j/4AAQSkZJRgABAQAAAQABAAD/2wCEAAkGBhQSEBQUEhQVFBUUFxQVFhQUFBQUFBUUFRQVFRQUFRQXGyYeFxkjGhQVHy8gJCcpLCwsFR4xNTAqNSYrLCkBCQoKDgwOGg8PGiwdHyQsKSksLSwsLCkpLywsLCwsLCksLCwpLC8sLSwsLywsNCwsLCksKSwpLCwsLCwpLCwsLP/AABEIAMIBAwMBIgACEQEDEQH/xAAcAAABBQEBAQAAAAAAAAAAAAAAAQIDBAUGBwj/xAA6EAACAgEDAgQDBgYCAQQDAAABAgADEQQSIQUxBhNBUSJhcRQyQoGRsQcjUqHB0WLh8HKzwvEVM0P/xAAZAQACAwEAAAAAAAAAAAAAAAACAwABBAX/xAArEQACAgICAQMEAQQDAAAAAAAAAQIRAxIhMUEEE1EiMmFx8JGh0eEjQoH/2gAMAwEAAhEDEQA/APbRFhHSAIIQhIWEIQkCCEISFUEIQkLCLiJCQgsIQkIEIQkIEIQkIEIQkIEituC9/wBJHqdYF4HeZj35PMRky68IZCDkW7NaT24iC8+5lA3Rw1Ez+5fbH+3RqafWZOD39DJdRqAg5/Sc3reohMEd88fX0lp9UX5Pr6e3ylr1HcfILwPh+C4eoEnjiKutYfP6zOF2IvnwVkflhPEvg3NPqQ31HcSXEwF1W1gw/P6es6AGasWTbgzZIasbCLEjxImIRYSiUKIsBCQIIQhIWEIQkLCEISECEIshBIsISECEISECEISECEISECU9Vq8cD9Yut1e1eO/7TL87ImfLlrhDIQvkS66VLLSPzkjvK1p9TMMmbopIRr8CUdV1bYM5lfX68Ccd1TqT22rVVyznA+Q9WP0iHNvhGzHiT5Z0PT9e2ouL/gq4Hzc/6H7zo11Xwyh0zpq00qi9gOT6knuT8zJ7OBwZaWpU3GT4JG1UT7Xj1lNxMrq/UxUvf/79pTky1jUuEbTdUBYLn7xAwO/5Tqx1Bj24H6n9ZxfhnpTD+dcPjb7q/wBCn/5H1/SdSpxG4XJW7MnqMcNqXNFz7Y3v+ssabWhuDwf7H6TKa6Rtd7cEdpqWVoySxJnRQkOmv3IG9x/f1hNanFq7MlFiEqjXj2MkXVqfX9ZeyCJoSP7Sv9QjTq19/wB5No/JZNCVzrl+cYdb7D+8r3Il0W4szT1Bs44EeNW3/gg+7Fl6svwlL7W3yjvth+Uv3IlastwlX7bJF1Ql7xJTJoRFbPaLDKCEJFbeB9ZTaXZCRmx3lS3UZkVl2fWRs8zTy30MjEkIzKGqp28jkSybJFZdEyaY1KujMOrA+kyOp9R4+UXxDlAXTn3Hv8x85w3UOus7CusFrHOFQd8/4HzmKTbdG/DFVsyx1nq/ouSx4CjlmPsBF8IdIursa7UVsjMcKD6L6DPvOx8H+DBQPMvw97dz6IP6U/36zqNToldcGNjiepJ+qSdLo5hb+JEzmL1TTNSc909/b6zMbXjBiHa4Y+NSVom1us2KSTjEZ4c6L5zjUXDjvUh/9wj39v1+lHpmn+2XYb/9NZ+L2d+4Qe49T+Q9Z3KkAfKHGPlg5Mmq1j2PC4kdmpJh53EgNozGtozpfJKLZGbo17Jb6P07zW3N91f7n2kScnSFTko8s2Om6c+UueM5P6kkQl/EJ0F6eNHOcrZmbopjcRCYuwqEYEduYJeIoMiurB+vvAf4LJ98azyol2Dhu/7xxf2gbhULrG43DuOfr8oum1odQRK9105q7qZovC/gfJHyPqImWXWRoxw3VHZefIzqJkJrw3YyVtR85HlsL26NA6n5wGrmT9q+crarW4BOYp5qDWK+DpNN1HDfKbRacD0W19Q5C8Iv3m9PoPczswZs9Llk4uzPnxqLole/2mbbuDc859fnLxkGoXIjMjckKiuSpYxHI5HqPX8o4XAjI7Tlut+LG0rkOmQCv3clviJAwBnPIMl6R1o3ORUGccl8IVCH/lngfnic/wB97Vq6/saXGlbaN+20TJ13VgvrM/r/AIhWhxWSGsbGEQ5PJxz7HufynM6x7bwfJKO/INfmKHT2DLncD+UttyVrouDhtTYvXeuvYwqpBexzhVHr7k+wHqZ0vg7wculU2WYe9/vvjgf8Ez2H7zJ8HaenTYNrBtRawRm7hWJwtYPpzO1t1IBx6y4JRGTyX9Meiw1nzjG1Mo26iRWajAyZbyAKBZ1NqsvM4TqHhy6+7ZpiFT8bNkqmf6fc/L9p0GHvfy6+PVn9FB/z7CdLotIKkCKOB+p9yT6kyo3N2xjn7a47MTpfQzpqVrUAhR39Se5J+ZPM0NLQXHOQPn3mg/sO/wC0VBiMWNWL9xjV0qDuo/MZkWo6ZWw7bfpx/aWmPEZvxGtJcAbPuzEOhbeEHJPAP+Z2Gk0wrQKPQfqfUzL01wFqn34/WbUd6eKVsRmk2+QxCEJrEGNuiFoRDMA0MxN0XbDbIQis0of1wfQyrqLChw36+/zmhK+toDqVPB9D7GKnHjjsKL55Mi/V8ZnKeJrc7CO6uP75B/eanW9PZSMsNy+jDtn2PtOQ6zr+Bz3Yfvn/ABMDbcqZ0sMF9yOg0HVsDn0lxuqeuZxep6wlYBY9+PrDT9QtvO3T1vaf+I4H1Y8D8zJrJ9Gtxh2zrv8A8yOfSV+m12a20oh21qf5lnt/xX3b9v7G14f8AOw3a0nntUj4A/8AUy8k/QzsdL4frqQJT/KA7BeR885PP6xkcDfL5MuT1EI8Q7+S907RpTWERQqjsB+59z85b80TM01Vps2ll2Yzu/EPltP75lx1QMuW4zzk9+OJtWVJfHg50qvlj2unL+M/GqaJF3AsbNygK2COOPQnJzx8xNrr/U0SlggLOwKoKwC+8qdu0+4Iz8u54ni+k0upbVhtSbLLSD/KqZbGrcAKDg537QD2/wC4UZxlfPQuT44I+laBLLWy9uodfLfzK/vU1luSeSobGc7s4x29Z6T/AA16oK9I1bByBZc62/e81Gc7WLAY3YAG32A/LzMMEuCtatRUPmuyg1uULd7UOAzH5jHJ5lvR6nX21WWLcCFUbBWCysucDcowK1wRhRyfQe4yT+6LokpXUaHeIKStz210U11eY7eZg22tudgAABlWAfG3I+7j0mz4M6pXXprVt5UOxw9ewk4Ayd3Zz7EjjEsafwg9mlb7PrEt3/EXdCoDf8WVm28gdwSCOZyGv0t1LhnLhhYoag/zFewBQG8wHAVvhPbGOOIhNeoh7af9OP7DdYwexf6lrh5rvpqLOGyDYfMoBUKzXDPZ/iz+Qx6zR1HjVTejEuA6qCWRhWxCkhgfTODx8+85hqg72jP86wP/ACKrCifCME/XA9ODLfRjRTYVta99la/EzFCmQQduFxwM8k+ojnhSik+0VHI7bX6O5o60joGB7gEfQjj94lNzaizy6vb4m/Ci+/zPsJx2v6edi36bVWXJ3JArIBDfywVzkAA4OPbOFzPTPD2iGnpUfeJG53XkMx7tx/5iZ5Y12nwaY5rX5NPp2jSlNiD6k8kn1JPqZYNuPrIK7w3YxEbcc/pGxfHAtr5LVQ/WHrHIsGMfXBSGPyZE8dYxkb25EFtFjtEm61fruP5czoZm9G02FLHu3b6CaRmrBGo38mXJK2EImYR4uzFgRFBjphGjMwNkR4xjKsiQ42yG6yKTGNFydhpFa+wEFHGVYYwexnjfi7o99WsFSKXV+am9CDwQT7r2P6+s9a6iMYPoIuhZSq71DZJPIzjPqPaZr+rk1Y5aq0cV0T+Em/bZq7WLdwlRKAfLfjJ/LE7rR6WjR1bUC111gk8nAA5JJPJ+s0hVtGV5Ht/qZ/Wram01rWLvQV2b1xyVCncPrwY130A57O2Op8T6d62auxWIyAucMWAB24POeR+sk6R1k2kqwC8ZHPfBAPH5zwjUX6fG7SG+sCwAHzM1Bgcl2fG4fhGcenGcSU+I3BurS7dbaVrXa1lgAYoTjdzzjB+suWLI5qSdJdoCMoNNP/w966hRYVzU4DehIJB+s8j8ba3U+YadV8IIyjVu2bHH3FUDkEnHEl8E+J9Vp6ra2DXuzk7UBK0lRh9/Hw5xnHH3feVNVrBp+oHU62xsLYblpXDK+4Hy3SzjcnYjgYxj0xLeKG+1W/51+QHN60v9nTa9rqKNMlnFjLtddL5asu9ixJstKrUPhClzuyS3b8WEmu0+jtLVXVLYx5G978g4ZlfUtgjldxKoR6Sp1c29S1Ys0hdsWVqVUgV7UwxbzGI7Enge01uodEo0Gt0m/T4O4Frwn8qwvneAMYUA4AHfkHnPIRxpR/5O3dpC92uiMae3WFrNVXaK3CFVZ6a6bU7jdqHyVXnO3AOO3eQdeTWVYrs0prorsUU1UArpiMffsszyc8fGR/edF4l8XBwqVI1YxZnzg1ZY7fhrFQ+Ir8WcnA4HeZ3gDrVmpZa7Tcg8tsocPUyYVRywOT8We4+7zBxylq5SSpeA5/TX5LPSPElek6bUHXDHzHsrX8K+Yc72HY7SuDnn8jF1HhXR6sC4am2trANtjFTWxOCpYbQVbaMZJ7TnOtNtZwuoSsuxqsqVFVMIzKdgySrFR2IxKiUW0ubbntWjyxsGQztyAmMfCy5B5wTlfTOY2Kv64umDKLTok1/ha3QWC3UM6tY5RdRUVepq8E8vtyrH4cKcfdJ5zwum6Fq7131gGvh1szXu1HJO1l3gj2yfyltPGdlOhrqC1WraGV6XDWl92RtsTI25PPHY4EwOmeK/K8msWWsoO1gK9zVjsAo4J9Byc8xjeSUbglf5L+16yZ1Nutp01TJZUpv5c1W5rpr8zuo4BtHfJIx7YxJfDvjzaEVyi0cpx8Tbycll9dmSR9PTicw17XKzai3KFnZKGQsytn4kwTmsMB6e/M6Lwv4QTXOGt03kpUR8SvgPjsm1TjIxyR6EdjK0SXPZe1uz0XToLgGU5VhkMv4lP7y6mg24wTx6d5ZpoCgAAADjA4AA7ACTE8yljXbD3bK+/Hft7xGeS2TOv+Dn09R7fOFJ6lomdsRlNe91Uesq3arI4mz0HRkLvbu3b6f9yoL3JUipukaqrgAD04gYsbOkjIwhCEgJjwZopEitaYXwO7EayITK1rxRZxE7DFEmJjMxN0jLQWwqM/qpypljTV/Dn5Sr1EZzJtLb8A+kQu2M8GhpNXkexHB/LicV/E65tOq3KGKMcPtLDacEq2VIIzgjj5TfovK2Ee54/ON8d6Fbun3r/wAGYEf1KNy4/MCEmpr6vAP2vg8m0XTbeoE2ppy9ScNeRhCq5Zt6ggWOAfYntn3m14Z1Gk8xa2qrHl1s2GGxhl0A3DjcAAO5PxMx4zibfUOq6erp32Og/Atfl7huALnlm3gYLM5Y/M/KeYP1JF3LZTYlTgLY+CXLgdw79s4zgce2I6UHmTjG14X+RKlT56PQ/FH8RahWaNNguwIBXCorkcEnt3wZylPUrNRR5zhtR5L7LVJ3c43VsuAeAd4A4HwjvNn+F2j05udtXQiLsQ1IwDJZvbHIyckADg/1H2ne+KfEdOm8uvSeTXc7Kibadw2g5KmuvDMMZwARyRF48cPTrWLuRcpOfjg888K9Pay3eld1VFZsta5hsLHBYogYAA4zlgDwD6mdz4g8QULo6V1Rre1AthrJyAwDeX5ikf8AJcqfY+kg8ReILmTa2htet0HmFq3HGNzfECdgGM9/T3nnCaOp/MYI16KBWgCk7XfJG9h3Pb4j8/eSN5G5y4X8/nRdXUUT9T1daahVSx7GAHkrXg5djjbjGT3AAmpR127SWbVFRtxuausqVoyv3bbPulz/AEjtt78zFvtw+6vRYapdgZBtKMcBX+H1+ZnZdM6h0tUPm6BFsq+FlZy5clQCwzw2STgkZ+kfKapX1/UH2H0uWcpXQ2pvfy6Uc6l7LLSVe014diSuwZVSCMAnOTOg01f2vSPTqE8t6rP5Nm10RayypjAbKlcZw3AwpMvN/EBaD9m02lahkGfKKeWFGM5cdznI+LknPM5zq3iO/VZe22thYuWRcr5KZAKV99xP6k4meMpSe1Ul0NSv6bNLr/hvULellalafISq41gFwaw3IGMEHPpk8dpzzOtihgzD+YQq0hVyFUDzSSDyfb5Tc1/XjSWXdtqK7fKuQ8lAnAYenOcehXj0xzgP2gmml0G20NWVyz5Y53NZj5nJMdhlNx5QPtra2dF4f8MHVuxrRq1V/i1NgzawCgGteACccFsYGfUz1Xp+mFKLWoAVQAAFIEh8JdAOm061li7cszH1ZuT+U2mp9R/0YWrfJbasajgxhOOYl9wHpz7f6MgW7MJtdFIlP7/+YjLUGDmJukdjEkAck8AQGwmM6V0kM+fwDkj/ABOmAkGj02xAv6n3PrJ5tw49ImeUtmITEhCOFhCEJCjEZ5C7QLRjtOdJmhIawiYib40vFMahXGJHY3Ea1sZZZxFt/BfJSvsy0dRZxj5SF/vYja2wYixtEob+aD8v7w8T60DQ3fOtx+ZUgSekAE/SY/Wqjaa6f6m+L/0jmWm0gatnk2o1Ko9ShzVSQCwrdnYWgDJYt2J47cZHYSbp2mdwh884a4JWGT4XyQpOff4uMTZ8b+GnquIpCrVcDuG3dhwOePmOZzqX176TTXc1dGwsu58bwy7XJz8LEj0nSi1pwZZcyPQes/w+p09lTNqrK6GIWxT3LgZUI/4AcH3xjib/AFTq+nopCIacuNqDBcbTxudgc49M+pMh8WeINMdKDb5d1b7WCM+1jggjGOcj8pzPglq79XZra1Wmmtea2CqquoIR+OBxk49MD3nEip+oW+Rul/KH/TBdFLqNes6eKgLGG87/ADHuYsqgrkWVtwBzjbg/Pmbf8QLfs9CVUVHy9SpcmhQp80bXZjtGAMYb27zA8X9X0+quruZw3OKxuyhrAOTYvuW5x7AS31bxlVdodMocpZVZtLKh2lUVk4J+EgqV4B9J1Hj21k4mdZXFuiPo9OmakudaaBaOVZWZvh+EMXYjvjsOJJ0/p9VVlflXJrV81Xd/Is8xUT+hghUhSOfiGfYzn+g1nVvufU117D9y3ldoJwFB5+eO009T4OuQnUCxrqEJL+WhVFDDvgNyOR295JJbODly/wAf6CcpS5ot+POui3WUWaZQRsKee3wIxzwNxGSBzz8+IvgbrOmossF1gxrFCW8qVSwbhuUgDCkkjn5HMyOk9WrS5QyI1JPw2XoXRcD7qKcLn5nmdD0jW6rV6hxUtFmnU7SPs6KpU90BAyPqDxBePXF7aXHyWuZ3+DX6X4AdsNq3rsUZYVbN+8c7XsLY57Hgevecf1XRvVfiyv7KD/KrWgIUuw2GZcdjgr8PftOk8b9c19CjyC1eThmNaMFXHo5z8vSZnhG426lRZd5qZWzlcA3LvHJPdsMTkf1RWB5uck/1Q3SLqN0e0aDitR3wAPrgYlkmVaG4k26bovgBrkh1NeRiZeoYr978mH+ZqWGUtXXlTFZFfJE6Ijbx3mr0XSf/AND68L9PUzG6Tpt7beQPxfITrUAAwOw4jfT49nswMk/A6BiZiTcJsIQhICEIQkIcwTGl4m6MLTk2bKHMJEzxTZIWMCTCQ1nkLvJLO0q2PENjUrGWNzmREktxBnzJ6RzA7C6LFfAyZW6bh9ST/Sv7n/qJqtRgHn0i+Fa8h7D+I8fQcQou5JA6/S2ZP8SOkeZpyyls1nd8H3jxgge/Bj+heGm6j0mpTs06DIrAQlm2Eqlj4IIP3+Oc5z8p1NunDHBi9H1C0g05ChSWUH2Yk8fmTHLLr38meeO0fP8A1voDaPUeSytZendQSytnDB1HsRz/ANzQ6fo7tSrqFIscq/kn+WrKgwS5PcfLtOv8d+IKqOpG5NrWCgVsG+blgfqMf3mH1wW13C+3IqPKW1n4hlR8DZ5AjXnk2k6V9P5YMcdoxNJo3o1BJWlWOV2Z3bMd29sGXOnLa/xiukKjOEVvuF/xMoPAI3Dn5y50rqaWsr3Kvl52lWVcsrfCGDMM+uc/KZPXNcodaFXatbkFq/hDg99oHvx+kbGcpNRa58gyxxttP9WV2FHmNbeM2FsCtCNiYyGyB3PbBE9j/hxZV9jLs/vuqJxsTnGV+nM8b0Q828afTVA+cyVgnurH1J74AySfkZ1/iHw79ho36fzLGLeTap3Ngqud44yE/wBiDm02jGT58FfU02ZHW9Js1TVpYtiB811Ec/HyAfpunrn8POjtTpR5oAsYlmwMdzx/acJ/D5a7tYN4FjrXuDY+6QQMf3/tPYqlwIcU7p+Br1avtkWq0KupBAIPoRPKfF/hu7SlHpQeRU5f4B8ajk47dsnv8hPXS0iuqDggjPylyXlFKvJy3gvxONRSgY4t25Ze3GcZH9v1nSvZicfo/Cg0mse2vGx1+Ef0nOWQew4yP0nQW6nI4ifcXKG6lqy3Egsu4lY3mWNBVvYZ7Dk/4EkXs6Quf0o0um1bF+bcn/Al0WSAGKDOlFaqkYnItLZJMykHj1thWTYtQkS2SUGWFYQhCQhybGQu8V2kRM4zNw0tGl4MY2LbGIbYZWeWrDxKpEUxiIgsmrGZFnmPezAlEZR6k5xtHc8D850vTNL5dSr7ATn+l1G2/d+FO3zM6wDiFiXkmTpRI2sAnN9b8NNq+RY9WM7WQ4bnvz7TobkzLdaYEvXZ/oWnr0eM67we+kV1tq+0mw/Dfgs3OMBs8qfnOg6T1GylVTUV7fhA3Ebk5GORPRbaAwwRmV6NMudrAH2+kHNh93iQxZVVUeO+MX0+NiAvYu0BySqHJyErrHGBnGTMPquqvsvrUIlbKOCSDyAAeR2zPdeo+EaLR8Van2OMH9Z5x1DwBemqApTIBLC1uSOOBNuGSxpRl/kxzhu7iN8IdLFdQuJH2ksxFgA/lgDGCT78/kZ2/hvUWavebFUr91rV4qOcZC55Jx+/ecTZ4L16B7OGJxmsdjjP+5lafxNrNFQ9RJrJYlVKBtpPcru7ZmaXpVlns5Xz+gk2o1R7BpNLpar/AC9NXWrICXNagYLYwpI78czoEnln8Lda43i4nzGw2TjLA5yeJ6gr8TZBVaZTada8j8yNjFMishNkSG6lAwwZz2stNbbT2BG0/Izae2ZfW691eR3WZ8ivkODobU248Tf0tO1QPXufrMvoum43n8pr5mv00KWzMmbJbpD8xQYzMUGazMPjgI1ZNWmZCwWTpEWuOlhoXMIkJZZxhaNjEePDTi9nQRFZEZotrSImKGIUmQlo22zEqXakAcmC3QaVjzZ8Ugucu2xfXv8AISn5rWNhe3vN7pPT9gyeSfWLX1cDmlBWzQ6ZpBWoAmhiV6pbrE0x6ozPuxqVS1t4kJMk3Q4pIWxvrGXV+o7iK7SULkSVfBHwFD7hFK8yPYVMm7iGm2gWgA4mR1/wpRq022oD6gjhgfQgzV8z3k68iGlsV0eP3+D9XobzajNenAG37yjOTvX1H0np3SupLYgIPpNB0mZq+l4O+v4W+XY/UQZbxd9hKUWtao1A0isfiUdJ1DPDcMO4lpiIW6kuCtafJQ1TFT8jIwN+V9xj9ZJqzkGN6MMnPt+8XBXKiskqjZq1oFAA7DiOhCdNI5ouYuY2KIRCRDLFZlZBLNQllosrAxBFljBIQhIQ8/rcxTbGo8lwJwqZ0VIrtYZG7t7S26w2wGmGpGXZUxjR00fiOZoNIiMnAi2kPi2MoqAwFE26a+JBo9JiaVSDEOEWLnIbWJKDACNeN6F9jiORJ5BXzLKiHAFjGEnq7SIiS1cQ4rkBscUjVEljTGUBYx0yJEjYOJYEr3CDJVyiFj0jHjNPbkYMc5jO0CzM12l3crww7H/EZpdZkYPBHBluw8zJ6pWQQ6en3h7iZZLV2h8XfDLN3aXOmV7Uz75MztNfvGPf/M104A/KafTxTexk9RKuCbMWMDQ3TcZLHxVEasmVZCxyLLla4Ejqqk4hIOKACBixJYQkIQkKs83WWFhCcPwdCIsVu0IQWNRBZ2jun9zCER/2NK+1mtVLCwhNC7MzHiNaEITBHU9pZSLCHjBkI0VIQhAkwiGLCMFjRIbYQlS6IRIeRLFkSEkeiMo3mQW/d/IwhFMvwZ/RfSbq/wC4Qmn0v2iPVfeS/wDcIQmsyEySxV3iQloJF1Y8RIQxqFMbCEhGJCEJAT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12" name="AutoShape 16" descr="data:image/jpeg;base64,/9j/4AAQSkZJRgABAQAAAQABAAD/2wCEAAkGBhQSEBQUEhQVFBUUFxQVFhQUFBQUFBUUFRQVFRQUFRQXGyYeFxkjGhQVHy8gJCcpLCwsFR4xNTAqNSYrLCkBCQoKDgwOGg8PGiwdHyQsKSksLSwsLCkpLywsLCwsLCksLCwpLC8sLSwsLywsNCwsLCksKSwpLCwsLCwpLCwsLP/AABEIAMIBAwMBIgACEQEDEQH/xAAcAAABBQEBAQAAAAAAAAAAAAAAAQIDBAUGBwj/xAA6EAACAgEDAgQDBgYCAQQDAAABAgADEQQSIQUxBhNBUSJhcRQyQoGRsQcjUqHB0WLh8HKzwvEVM0P/xAAZAQACAwEAAAAAAAAAAAAAAAACAwABBAX/xAArEQACAgICAQMEAQQDAAAAAAAAAQIRAxIhMUEEE1EiMmFx8JGh0eEjQoH/2gAMAwEAAhEDEQA/APbRFhHSAIIQhIWEIQkCCEISFUEIQkLCLiJCQgsIQkIEIQkIEIQkIEIQkIEituC9/wBJHqdYF4HeZj35PMRky68IZCDkW7NaT24iC8+5lA3Rw1Ez+5fbH+3RqafWZOD39DJdRqAg5/Sc3reohMEd88fX0lp9UX5Pr6e3ylr1HcfILwPh+C4eoEnjiKutYfP6zOF2IvnwVkflhPEvg3NPqQ31HcSXEwF1W1gw/P6es6AGasWTbgzZIasbCLEjxImIRYSiUKIsBCQIIQhIWEIQkLCEISECEIshBIsISECEISECEISECEISECU9Vq8cD9Yut1e1eO/7TL87ImfLlrhDIQvkS66VLLSPzkjvK1p9TMMmbopIRr8CUdV1bYM5lfX68Ccd1TqT22rVVyznA+Q9WP0iHNvhGzHiT5Z0PT9e2ouL/gq4Hzc/6H7zo11Xwyh0zpq00qi9gOT6knuT8zJ7OBwZaWpU3GT4JG1UT7Xj1lNxMrq/UxUvf/79pTky1jUuEbTdUBYLn7xAwO/5Tqx1Bj24H6n9ZxfhnpTD+dcPjb7q/wBCn/5H1/SdSpxG4XJW7MnqMcNqXNFz7Y3v+ssabWhuDwf7H6TKa6Rtd7cEdpqWVoySxJnRQkOmv3IG9x/f1hNanFq7MlFiEqjXj2MkXVqfX9ZeyCJoSP7Sv9QjTq19/wB5No/JZNCVzrl+cYdb7D+8r3Il0W4szT1Bs44EeNW3/gg+7Fl6svwlL7W3yjvth+Uv3IlastwlX7bJF1Ql7xJTJoRFbPaLDKCEJFbeB9ZTaXZCRmx3lS3UZkVl2fWRs8zTy30MjEkIzKGqp28jkSybJFZdEyaY1KujMOrA+kyOp9R4+UXxDlAXTn3Hv8x85w3UOus7CusFrHOFQd8/4HzmKTbdG/DFVsyx1nq/ouSx4CjlmPsBF8IdIursa7UVsjMcKD6L6DPvOx8H+DBQPMvw97dz6IP6U/36zqNToldcGNjiepJ+qSdLo5hb+JEzmL1TTNSc909/b6zMbXjBiHa4Y+NSVom1us2KSTjEZ4c6L5zjUXDjvUh/9wj39v1+lHpmn+2XYb/9NZ+L2d+4Qe49T+Q9Z3KkAfKHGPlg5Mmq1j2PC4kdmpJh53EgNozGtozpfJKLZGbo17Jb6P07zW3N91f7n2kScnSFTko8s2Om6c+UueM5P6kkQl/EJ0F6eNHOcrZmbopjcRCYuwqEYEduYJeIoMiurB+vvAf4LJ98azyol2Dhu/7xxf2gbhULrG43DuOfr8oum1odQRK9105q7qZovC/gfJHyPqImWXWRoxw3VHZefIzqJkJrw3YyVtR85HlsL26NA6n5wGrmT9q+crarW4BOYp5qDWK+DpNN1HDfKbRacD0W19Q5C8Iv3m9PoPczswZs9Llk4uzPnxqLole/2mbbuDc859fnLxkGoXIjMjckKiuSpYxHI5HqPX8o4XAjI7Tlut+LG0rkOmQCv3clviJAwBnPIMl6R1o3ORUGccl8IVCH/lngfnic/wB97Vq6/saXGlbaN+20TJ13VgvrM/r/AIhWhxWSGsbGEQ5PJxz7HufynM6x7bwfJKO/INfmKHT2DLncD+UttyVrouDhtTYvXeuvYwqpBexzhVHr7k+wHqZ0vg7wculU2WYe9/vvjgf8Ez2H7zJ8HaenTYNrBtRawRm7hWJwtYPpzO1t1IBx6y4JRGTyX9Meiw1nzjG1Mo26iRWajAyZbyAKBZ1NqsvM4TqHhy6+7ZpiFT8bNkqmf6fc/L9p0GHvfy6+PVn9FB/z7CdLotIKkCKOB+p9yT6kyo3N2xjn7a47MTpfQzpqVrUAhR39Se5J+ZPM0NLQXHOQPn3mg/sO/wC0VBiMWNWL9xjV0qDuo/MZkWo6ZWw7bfpx/aWmPEZvxGtJcAbPuzEOhbeEHJPAP+Z2Gk0wrQKPQfqfUzL01wFqn34/WbUd6eKVsRmk2+QxCEJrEGNuiFoRDMA0MxN0XbDbIQis0of1wfQyrqLChw36+/zmhK+toDqVPB9D7GKnHjjsKL55Mi/V8ZnKeJrc7CO6uP75B/eanW9PZSMsNy+jDtn2PtOQ6zr+Bz3Yfvn/ABMDbcqZ0sMF9yOg0HVsDn0lxuqeuZxep6wlYBY9+PrDT9QtvO3T1vaf+I4H1Y8D8zJrJ9Gtxh2zrv8A8yOfSV+m12a20oh21qf5lnt/xX3b9v7G14f8AOw3a0nntUj4A/8AUy8k/QzsdL4frqQJT/KA7BeR885PP6xkcDfL5MuT1EI8Q7+S907RpTWERQqjsB+59z85b80TM01Vps2ll2Yzu/EPltP75lx1QMuW4zzk9+OJtWVJfHg50qvlj2unL+M/GqaJF3AsbNygK2COOPQnJzx8xNrr/U0SlggLOwKoKwC+8qdu0+4Iz8u54ni+k0upbVhtSbLLSD/KqZbGrcAKDg537QD2/wC4UZxlfPQuT44I+laBLLWy9uodfLfzK/vU1luSeSobGc7s4x29Z6T/AA16oK9I1bByBZc62/e81Gc7WLAY3YAG32A/LzMMEuCtatRUPmuyg1uULd7UOAzH5jHJ5lvR6nX21WWLcCFUbBWCysucDcowK1wRhRyfQe4yT+6LokpXUaHeIKStz210U11eY7eZg22tudgAABlWAfG3I+7j0mz4M6pXXprVt5UOxw9ewk4Ayd3Zz7EjjEsafwg9mlb7PrEt3/EXdCoDf8WVm28gdwSCOZyGv0t1LhnLhhYoag/zFewBQG8wHAVvhPbGOOIhNeoh7af9OP7DdYwexf6lrh5rvpqLOGyDYfMoBUKzXDPZ/iz+Qx6zR1HjVTejEuA6qCWRhWxCkhgfTODx8+85hqg72jP86wP/ACKrCifCME/XA9ODLfRjRTYVta99la/EzFCmQQduFxwM8k+ojnhSik+0VHI7bX6O5o60joGB7gEfQjj94lNzaizy6vb4m/Ci+/zPsJx2v6edi36bVWXJ3JArIBDfywVzkAA4OPbOFzPTPD2iGnpUfeJG53XkMx7tx/5iZ5Y12nwaY5rX5NPp2jSlNiD6k8kn1JPqZYNuPrIK7w3YxEbcc/pGxfHAtr5LVQ/WHrHIsGMfXBSGPyZE8dYxkb25EFtFjtEm61fruP5czoZm9G02FLHu3b6CaRmrBGo38mXJK2EImYR4uzFgRFBjphGjMwNkR4xjKsiQ42yG6yKTGNFydhpFa+wEFHGVYYwexnjfi7o99WsFSKXV+am9CDwQT7r2P6+s9a6iMYPoIuhZSq71DZJPIzjPqPaZr+rk1Y5aq0cV0T+Em/bZq7WLdwlRKAfLfjJ/LE7rR6WjR1bUC111gk8nAA5JJPJ+s0hVtGV5Ht/qZ/Wram01rWLvQV2b1xyVCncPrwY130A57O2Op8T6d62auxWIyAucMWAB24POeR+sk6R1k2kqwC8ZHPfBAPH5zwjUX6fG7SG+sCwAHzM1Bgcl2fG4fhGcenGcSU+I3BurS7dbaVrXa1lgAYoTjdzzjB+suWLI5qSdJdoCMoNNP/w966hRYVzU4DehIJB+s8j8ba3U+YadV8IIyjVu2bHH3FUDkEnHEl8E+J9Vp6ra2DXuzk7UBK0lRh9/Hw5xnHH3feVNVrBp+oHU62xsLYblpXDK+4Hy3SzjcnYjgYxj0xLeKG+1W/51+QHN60v9nTa9rqKNMlnFjLtddL5asu9ixJstKrUPhClzuyS3b8WEmu0+jtLVXVLYx5G978g4ZlfUtgjldxKoR6Sp1c29S1Ys0hdsWVqVUgV7UwxbzGI7Enge01uodEo0Gt0m/T4O4Frwn8qwvneAMYUA4AHfkHnPIRxpR/5O3dpC92uiMae3WFrNVXaK3CFVZ6a6bU7jdqHyVXnO3AOO3eQdeTWVYrs0prorsUU1UArpiMffsszyc8fGR/edF4l8XBwqVI1YxZnzg1ZY7fhrFQ+Ir8WcnA4HeZ3gDrVmpZa7Tcg8tsocPUyYVRywOT8We4+7zBxylq5SSpeA5/TX5LPSPElek6bUHXDHzHsrX8K+Yc72HY7SuDnn8jF1HhXR6sC4am2trANtjFTWxOCpYbQVbaMZJ7TnOtNtZwuoSsuxqsqVFVMIzKdgySrFR2IxKiUW0ubbntWjyxsGQztyAmMfCy5B5wTlfTOY2Kv64umDKLTok1/ha3QWC3UM6tY5RdRUVepq8E8vtyrH4cKcfdJ5zwum6Fq7131gGvh1szXu1HJO1l3gj2yfyltPGdlOhrqC1WraGV6XDWl92RtsTI25PPHY4EwOmeK/K8msWWsoO1gK9zVjsAo4J9Byc8xjeSUbglf5L+16yZ1Nutp01TJZUpv5c1W5rpr8zuo4BtHfJIx7YxJfDvjzaEVyi0cpx8Tbycll9dmSR9PTicw17XKzai3KFnZKGQsytn4kwTmsMB6e/M6Lwv4QTXOGt03kpUR8SvgPjsm1TjIxyR6EdjK0SXPZe1uz0XToLgGU5VhkMv4lP7y6mg24wTx6d5ZpoCgAAADjA4AA7ACTE8yljXbD3bK+/Hft7xGeS2TOv+Dn09R7fOFJ6lomdsRlNe91Uesq3arI4mz0HRkLvbu3b6f9yoL3JUipukaqrgAD04gYsbOkjIwhCEgJjwZopEitaYXwO7EayITK1rxRZxE7DFEmJjMxN0jLQWwqM/qpypljTV/Dn5Sr1EZzJtLb8A+kQu2M8GhpNXkexHB/LicV/E65tOq3KGKMcPtLDacEq2VIIzgjj5TfovK2Ee54/ON8d6Fbun3r/wAGYEf1KNy4/MCEmpr6vAP2vg8m0XTbeoE2ppy9ScNeRhCq5Zt6ggWOAfYntn3m14Z1Gk8xa2qrHl1s2GGxhl0A3DjcAAO5PxMx4zibfUOq6erp32Og/Atfl7huALnlm3gYLM5Y/M/KeYP1JF3LZTYlTgLY+CXLgdw79s4zgce2I6UHmTjG14X+RKlT56PQ/FH8RahWaNNguwIBXCorkcEnt3wZylPUrNRR5zhtR5L7LVJ3c43VsuAeAd4A4HwjvNn+F2j05udtXQiLsQ1IwDJZvbHIyckADg/1H2ne+KfEdOm8uvSeTXc7Kibadw2g5KmuvDMMZwARyRF48cPTrWLuRcpOfjg888K9Pay3eld1VFZsta5hsLHBYogYAA4zlgDwD6mdz4g8QULo6V1Rre1AthrJyAwDeX5ikf8AJcqfY+kg8ReILmTa2htet0HmFq3HGNzfECdgGM9/T3nnCaOp/MYI16KBWgCk7XfJG9h3Pb4j8/eSN5G5y4X8/nRdXUUT9T1daahVSx7GAHkrXg5djjbjGT3AAmpR127SWbVFRtxuausqVoyv3bbPulz/AEjtt78zFvtw+6vRYapdgZBtKMcBX+H1+ZnZdM6h0tUPm6BFsq+FlZy5clQCwzw2STgkZ+kfKapX1/UH2H0uWcpXQ2pvfy6Uc6l7LLSVe014diSuwZVSCMAnOTOg01f2vSPTqE8t6rP5Nm10RayypjAbKlcZw3AwpMvN/EBaD9m02lahkGfKKeWFGM5cdznI+LknPM5zq3iO/VZe22thYuWRcr5KZAKV99xP6k4meMpSe1Ul0NSv6bNLr/hvULellalafISq41gFwaw3IGMEHPpk8dpzzOtihgzD+YQq0hVyFUDzSSDyfb5Tc1/XjSWXdtqK7fKuQ8lAnAYenOcehXj0xzgP2gmml0G20NWVyz5Y53NZj5nJMdhlNx5QPtra2dF4f8MHVuxrRq1V/i1NgzawCgGteACccFsYGfUz1Xp+mFKLWoAVQAAFIEh8JdAOm061li7cszH1ZuT+U2mp9R/0YWrfJbasajgxhOOYl9wHpz7f6MgW7MJtdFIlP7/+YjLUGDmJukdjEkAck8AQGwmM6V0kM+fwDkj/ABOmAkGj02xAv6n3PrJ5tw49ImeUtmITEhCOFhCEJCjEZ5C7QLRjtOdJmhIawiYib40vFMahXGJHY3Ea1sZZZxFt/BfJSvsy0dRZxj5SF/vYja2wYixtEob+aD8v7w8T60DQ3fOtx+ZUgSekAE/SY/Wqjaa6f6m+L/0jmWm0gatnk2o1Ko9ShzVSQCwrdnYWgDJYt2J47cZHYSbp2mdwh884a4JWGT4XyQpOff4uMTZ8b+GnquIpCrVcDuG3dhwOePmOZzqX176TTXc1dGwsu58bwy7XJz8LEj0nSi1pwZZcyPQes/w+p09lTNqrK6GIWxT3LgZUI/4AcH3xjib/AFTq+nopCIacuNqDBcbTxudgc49M+pMh8WeINMdKDb5d1b7WCM+1jggjGOcj8pzPglq79XZra1Wmmtea2CqquoIR+OBxk49MD3nEip+oW+Rul/KH/TBdFLqNes6eKgLGG87/ADHuYsqgrkWVtwBzjbg/Pmbf8QLfs9CVUVHy9SpcmhQp80bXZjtGAMYb27zA8X9X0+quruZw3OKxuyhrAOTYvuW5x7AS31bxlVdodMocpZVZtLKh2lUVk4J+EgqV4B9J1Hj21k4mdZXFuiPo9OmakudaaBaOVZWZvh+EMXYjvjsOJJ0/p9VVlflXJrV81Xd/Is8xUT+hghUhSOfiGfYzn+g1nVvufU117D9y3ldoJwFB5+eO009T4OuQnUCxrqEJL+WhVFDDvgNyOR295JJbODly/wAf6CcpS5ot+POui3WUWaZQRsKee3wIxzwNxGSBzz8+IvgbrOmossF1gxrFCW8qVSwbhuUgDCkkjn5HMyOk9WrS5QyI1JPw2XoXRcD7qKcLn5nmdD0jW6rV6hxUtFmnU7SPs6KpU90BAyPqDxBePXF7aXHyWuZ3+DX6X4AdsNq3rsUZYVbN+8c7XsLY57Hgevecf1XRvVfiyv7KD/KrWgIUuw2GZcdjgr8PftOk8b9c19CjyC1eThmNaMFXHo5z8vSZnhG426lRZd5qZWzlcA3LvHJPdsMTkf1RWB5uck/1Q3SLqN0e0aDitR3wAPrgYlkmVaG4k26bovgBrkh1NeRiZeoYr978mH+ZqWGUtXXlTFZFfJE6Ijbx3mr0XSf/AND68L9PUzG6Tpt7beQPxfITrUAAwOw4jfT49nswMk/A6BiZiTcJsIQhICEIQkIcwTGl4m6MLTk2bKHMJEzxTZIWMCTCQ1nkLvJLO0q2PENjUrGWNzmREktxBnzJ6RzA7C6LFfAyZW6bh9ST/Sv7n/qJqtRgHn0i+Fa8h7D+I8fQcQou5JA6/S2ZP8SOkeZpyyls1nd8H3jxgge/Bj+heGm6j0mpTs06DIrAQlm2Eqlj4IIP3+Oc5z8p1NunDHBi9H1C0g05ChSWUH2Yk8fmTHLLr38meeO0fP8A1voDaPUeSytZendQSytnDB1HsRz/ANzQ6fo7tSrqFIscq/kn+WrKgwS5PcfLtOv8d+IKqOpG5NrWCgVsG+blgfqMf3mH1wW13C+3IqPKW1n4hlR8DZ5AjXnk2k6V9P5YMcdoxNJo3o1BJWlWOV2Z3bMd29sGXOnLa/xiukKjOEVvuF/xMoPAI3Dn5y50rqaWsr3Kvl52lWVcsrfCGDMM+uc/KZPXNcodaFXatbkFq/hDg99oHvx+kbGcpNRa58gyxxttP9WV2FHmNbeM2FsCtCNiYyGyB3PbBE9j/hxZV9jLs/vuqJxsTnGV+nM8b0Q828afTVA+cyVgnurH1J74AySfkZ1/iHw79ho36fzLGLeTap3Ngqud44yE/wBiDm02jGT58FfU02ZHW9Js1TVpYtiB811Ec/HyAfpunrn8POjtTpR5oAsYlmwMdzx/acJ/D5a7tYN4FjrXuDY+6QQMf3/tPYqlwIcU7p+Br1avtkWq0KupBAIPoRPKfF/hu7SlHpQeRU5f4B8ajk47dsnv8hPXS0iuqDggjPylyXlFKvJy3gvxONRSgY4t25Ze3GcZH9v1nSvZicfo/Cg0mse2vGx1+Ef0nOWQew4yP0nQW6nI4ifcXKG6lqy3Egsu4lY3mWNBVvYZ7Dk/4EkXs6Quf0o0um1bF+bcn/Al0WSAGKDOlFaqkYnItLZJMykHj1thWTYtQkS2SUGWFYQhCQhybGQu8V2kRM4zNw0tGl4MY2LbGIbYZWeWrDxKpEUxiIgsmrGZFnmPezAlEZR6k5xtHc8D850vTNL5dSr7ATn+l1G2/d+FO3zM6wDiFiXkmTpRI2sAnN9b8NNq+RY9WM7WQ4bnvz7TobkzLdaYEvXZ/oWnr0eM67we+kV1tq+0mw/Dfgs3OMBs8qfnOg6T1GylVTUV7fhA3Ebk5GORPRbaAwwRmV6NMudrAH2+kHNh93iQxZVVUeO+MX0+NiAvYu0BySqHJyErrHGBnGTMPquqvsvrUIlbKOCSDyAAeR2zPdeo+EaLR8Van2OMH9Z5x1DwBemqApTIBLC1uSOOBNuGSxpRl/kxzhu7iN8IdLFdQuJH2ksxFgA/lgDGCT78/kZ2/hvUWavebFUr91rV4qOcZC55Jx+/ecTZ4L16B7OGJxmsdjjP+5lafxNrNFQ9RJrJYlVKBtpPcru7ZmaXpVlns5Xz+gk2o1R7BpNLpar/AC9NXWrICXNagYLYwpI78czoEnln8Lda43i4nzGw2TjLA5yeJ6gr8TZBVaZTada8j8yNjFMishNkSG6lAwwZz2stNbbT2BG0/Izae2ZfW691eR3WZ8ivkODobU248Tf0tO1QPXufrMvoum43n8pr5mv00KWzMmbJbpD8xQYzMUGazMPjgI1ZNWmZCwWTpEWuOlhoXMIkJZZxhaNjEePDTi9nQRFZEZotrSImKGIUmQlo22zEqXakAcmC3QaVjzZ8Ugucu2xfXv8AISn5rWNhe3vN7pPT9gyeSfWLX1cDmlBWzQ6ZpBWoAmhiV6pbrE0x6ozPuxqVS1t4kJMk3Q4pIWxvrGXV+o7iK7SULkSVfBHwFD7hFK8yPYVMm7iGm2gWgA4mR1/wpRq022oD6gjhgfQgzV8z3k68iGlsV0eP3+D9XobzajNenAG37yjOTvX1H0np3SupLYgIPpNB0mZq+l4O+v4W+XY/UQZbxd9hKUWtao1A0isfiUdJ1DPDcMO4lpiIW6kuCtafJQ1TFT8jIwN+V9xj9ZJqzkGN6MMnPt+8XBXKiskqjZq1oFAA7DiOhCdNI5ouYuY2KIRCRDLFZlZBLNQllosrAxBFljBIQhIQ8/rcxTbGo8lwJwqZ0VIrtYZG7t7S26w2wGmGpGXZUxjR00fiOZoNIiMnAi2kPi2MoqAwFE26a+JBo9JiaVSDEOEWLnIbWJKDACNeN6F9jiORJ5BXzLKiHAFjGEnq7SIiS1cQ4rkBscUjVEljTGUBYx0yJEjYOJYEr3CDJVyiFj0jHjNPbkYMc5jO0CzM12l3crww7H/EZpdZkYPBHBluw8zJ6pWQQ6en3h7iZZLV2h8XfDLN3aXOmV7Uz75MztNfvGPf/M104A/KafTxTexk9RKuCbMWMDQ3TcZLHxVEasmVZCxyLLla4Ejqqk4hIOKACBixJYQkIQkKs83WWFhCcPwdCIsVu0IQWNRBZ2jun9zCER/2NK+1mtVLCwhNC7MzHiNaEITBHU9pZSLCHjBkI0VIQhAkwiGLCMFjRIbYQlS6IRIeRLFkSEkeiMo3mQW/d/IwhFMvwZ/RfSbq/wC4Qmn0v2iPVfeS/wDcIQmsyEySxV3iQloJF1Y8RIQxqFMbCEhGJCEJAT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://2.bp.blogspot.com/_oDonvtY6dMY/TSoZkjIfqVI/AAAAAAAAAPo/4tgWxua_nOA/s1600/corazonrenacergran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940978"/>
            <a:ext cx="2819400" cy="27061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bit design template">
  <a:themeElements>
    <a:clrScheme name="Office Theme 2">
      <a:dk1>
        <a:srgbClr val="008000"/>
      </a:dk1>
      <a:lt1>
        <a:srgbClr val="FFFFFF"/>
      </a:lt1>
      <a:dk2>
        <a:srgbClr val="003300"/>
      </a:dk2>
      <a:lt2>
        <a:srgbClr val="C0C0C0"/>
      </a:lt2>
      <a:accent1>
        <a:srgbClr val="99CC00"/>
      </a:accent1>
      <a:accent2>
        <a:srgbClr val="527C3A"/>
      </a:accent2>
      <a:accent3>
        <a:srgbClr val="AAADAA"/>
      </a:accent3>
      <a:accent4>
        <a:srgbClr val="DADADA"/>
      </a:accent4>
      <a:accent5>
        <a:srgbClr val="CAE2AA"/>
      </a:accent5>
      <a:accent6>
        <a:srgbClr val="497034"/>
      </a:accent6>
      <a:hlink>
        <a:srgbClr val="33CC33"/>
      </a:hlink>
      <a:folHlink>
        <a:srgbClr val="C1FF83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 design template</Template>
  <TotalTime>182</TotalTime>
  <Words>318</Words>
  <Application>Microsoft Office PowerPoint</Application>
  <PresentationFormat>Presentación en pantalla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Orbit design template</vt:lpstr>
      <vt:lpstr>EL SUFRIMIENTO DE UN CORAZÓN ARDIENTE</vt:lpstr>
      <vt:lpstr>EL CORAZÓN  ARDIENTE</vt:lpstr>
      <vt:lpstr>EL CORAZÓN ARDIENTE</vt:lpstr>
      <vt:lpstr>UNA URGENTE NECESIDAD DE SERVIR  AL  DIOS VIVO PORQUE:</vt:lpstr>
      <vt:lpstr>SAN JUAN 16: 33</vt:lpstr>
      <vt:lpstr>SUFRIMIENTO</vt:lpstr>
      <vt:lpstr>San Marcos 8: 31-35 </vt:lpstr>
      <vt:lpstr>EL LUGAR DE UN DISCIPULO</vt:lpstr>
      <vt:lpstr>EL CAMINO DE UN DISCIPULO</vt:lpstr>
      <vt:lpstr>CONCLUSIÓN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Hechos 2: 14; 36-42</dc:title>
  <dc:creator>Lizzette Gabriel Montalvo</dc:creator>
  <cp:lastModifiedBy>DELL STUDIO</cp:lastModifiedBy>
  <cp:revision>20</cp:revision>
  <cp:lastPrinted>1601-01-01T00:00:00Z</cp:lastPrinted>
  <dcterms:created xsi:type="dcterms:W3CDTF">2014-05-06T21:08:15Z</dcterms:created>
  <dcterms:modified xsi:type="dcterms:W3CDTF">2014-05-24T17:05:07Z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TC102037831033</vt:lpwstr>
  </property>
</Properties>
</file>