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Override1.xml" ContentType="application/vnd.openxmlformats-officedocument.themeOverride+xml"/>
  <Override PartName="/ppt/tags/tag1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1"/>
  </p:notesMasterIdLst>
  <p:sldIdLst>
    <p:sldId id="256" r:id="rId3"/>
    <p:sldId id="287" r:id="rId4"/>
    <p:sldId id="257" r:id="rId5"/>
    <p:sldId id="260" r:id="rId6"/>
    <p:sldId id="258" r:id="rId7"/>
    <p:sldId id="259" r:id="rId8"/>
    <p:sldId id="261" r:id="rId9"/>
    <p:sldId id="262" r:id="rId10"/>
    <p:sldId id="265" r:id="rId11"/>
    <p:sldId id="263" r:id="rId12"/>
    <p:sldId id="264" r:id="rId13"/>
    <p:sldId id="283" r:id="rId14"/>
    <p:sldId id="268" r:id="rId15"/>
    <p:sldId id="271" r:id="rId16"/>
    <p:sldId id="275" r:id="rId17"/>
    <p:sldId id="270" r:id="rId18"/>
    <p:sldId id="276" r:id="rId19"/>
    <p:sldId id="269" r:id="rId20"/>
    <p:sldId id="267" r:id="rId21"/>
    <p:sldId id="272" r:id="rId22"/>
    <p:sldId id="273" r:id="rId23"/>
    <p:sldId id="274" r:id="rId24"/>
    <p:sldId id="278" r:id="rId25"/>
    <p:sldId id="281" r:id="rId26"/>
    <p:sldId id="282" r:id="rId27"/>
    <p:sldId id="279" r:id="rId28"/>
    <p:sldId id="284" r:id="rId29"/>
    <p:sldId id="286" r:id="rId30"/>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9" autoAdjust="0"/>
    <p:restoredTop sz="86357" autoAdjust="0"/>
  </p:normalViewPr>
  <p:slideViewPr>
    <p:cSldViewPr>
      <p:cViewPr varScale="1">
        <p:scale>
          <a:sx n="79" d="100"/>
          <a:sy n="79" d="100"/>
        </p:scale>
        <p:origin x="726" y="96"/>
      </p:cViewPr>
      <p:guideLst>
        <p:guide orient="horz" pos="2160"/>
        <p:guide pos="2880"/>
      </p:guideLst>
    </p:cSldViewPr>
  </p:slideViewPr>
  <p:outlineViewPr>
    <p:cViewPr>
      <p:scale>
        <a:sx n="33" d="100"/>
        <a:sy n="33" d="100"/>
      </p:scale>
      <p:origin x="0" y="-63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99A41-1837-438A-80F9-B591C723B78B}" type="datetimeFigureOut">
              <a:rPr lang="es-MX" smtClean="0"/>
              <a:t>23/08/2016</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843874-AE3B-43E2-BF79-DFF9590E59CF}" type="slidenum">
              <a:rPr lang="es-MX" smtClean="0"/>
              <a:t>‹Nº›</a:t>
            </a:fld>
            <a:endParaRPr lang="es-MX"/>
          </a:p>
        </p:txBody>
      </p:sp>
    </p:spTree>
    <p:extLst>
      <p:ext uri="{BB962C8B-B14F-4D97-AF65-F5344CB8AC3E}">
        <p14:creationId xmlns:p14="http://schemas.microsoft.com/office/powerpoint/2010/main" val="4010284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7B843874-AE3B-43E2-BF79-DFF9590E59CF}" type="slidenum">
              <a:rPr lang="es-MX" smtClean="0"/>
              <a:t>11</a:t>
            </a:fld>
            <a:endParaRPr lang="es-MX"/>
          </a:p>
        </p:txBody>
      </p:sp>
    </p:spTree>
    <p:extLst>
      <p:ext uri="{BB962C8B-B14F-4D97-AF65-F5344CB8AC3E}">
        <p14:creationId xmlns:p14="http://schemas.microsoft.com/office/powerpoint/2010/main" val="1665897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7B843874-AE3B-43E2-BF79-DFF9590E59CF}" type="slidenum">
              <a:rPr lang="es-MX" smtClean="0"/>
              <a:t>12</a:t>
            </a:fld>
            <a:endParaRPr lang="es-MX"/>
          </a:p>
        </p:txBody>
      </p:sp>
    </p:spTree>
    <p:extLst>
      <p:ext uri="{BB962C8B-B14F-4D97-AF65-F5344CB8AC3E}">
        <p14:creationId xmlns:p14="http://schemas.microsoft.com/office/powerpoint/2010/main" val="1955610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7B843874-AE3B-43E2-BF79-DFF9590E59CF}" type="slidenum">
              <a:rPr lang="es-MX" smtClean="0"/>
              <a:t>16</a:t>
            </a:fld>
            <a:endParaRPr lang="es-MX"/>
          </a:p>
        </p:txBody>
      </p:sp>
    </p:spTree>
    <p:extLst>
      <p:ext uri="{BB962C8B-B14F-4D97-AF65-F5344CB8AC3E}">
        <p14:creationId xmlns:p14="http://schemas.microsoft.com/office/powerpoint/2010/main" val="2641600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7B843874-AE3B-43E2-BF79-DFF9590E59CF}" type="slidenum">
              <a:rPr lang="es-MX" smtClean="0"/>
              <a:t>17</a:t>
            </a:fld>
            <a:endParaRPr lang="es-MX"/>
          </a:p>
        </p:txBody>
      </p:sp>
    </p:spTree>
    <p:extLst>
      <p:ext uri="{BB962C8B-B14F-4D97-AF65-F5344CB8AC3E}">
        <p14:creationId xmlns:p14="http://schemas.microsoft.com/office/powerpoint/2010/main" val="857056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7B843874-AE3B-43E2-BF79-DFF9590E59CF}" type="slidenum">
              <a:rPr lang="es-MX" smtClean="0"/>
              <a:t>22</a:t>
            </a:fld>
            <a:endParaRPr lang="es-MX"/>
          </a:p>
        </p:txBody>
      </p:sp>
    </p:spTree>
    <p:extLst>
      <p:ext uri="{BB962C8B-B14F-4D97-AF65-F5344CB8AC3E}">
        <p14:creationId xmlns:p14="http://schemas.microsoft.com/office/powerpoint/2010/main" val="1830112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7B843874-AE3B-43E2-BF79-DFF9590E59CF}" type="slidenum">
              <a:rPr lang="es-MX" smtClean="0"/>
              <a:t>27</a:t>
            </a:fld>
            <a:endParaRPr lang="es-MX"/>
          </a:p>
        </p:txBody>
      </p:sp>
    </p:spTree>
    <p:extLst>
      <p:ext uri="{BB962C8B-B14F-4D97-AF65-F5344CB8AC3E}">
        <p14:creationId xmlns:p14="http://schemas.microsoft.com/office/powerpoint/2010/main" val="2215322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MX"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MX"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fld id="{118E1F6F-4AA8-4F46-A794-32DF3BB43FCF}" type="datetimeFigureOut">
              <a:rPr lang="es-MX" smtClean="0"/>
              <a:pPr>
                <a:defRPr/>
              </a:pPr>
              <a:t>23/08/2016</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C9614211-6D62-434C-A628-30F4933A39EE}" type="slidenum">
              <a:rPr lang="es-MX" smtClean="0"/>
              <a:pPr>
                <a:defRPr/>
              </a:pPr>
              <a:t>‹Nº›</a:t>
            </a:fld>
            <a:endParaRPr lang="es-MX"/>
          </a:p>
        </p:txBody>
      </p:sp>
    </p:spTree>
  </p:cSld>
  <p:clrMapOvr>
    <a:masterClrMapping/>
  </p:clrMapOvr>
  <p:transition spd="slow" advTm="5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MX" smtClean="0"/>
              <a:t>Haga clic para modificar el estilo de texto del patrón</a:t>
            </a:r>
          </a:p>
          <a:p>
            <a:pPr lvl="1"/>
            <a:r>
              <a:rPr lang="es-MX" smtClean="0"/>
              <a:t>Segundo nivel</a:t>
            </a:r>
          </a:p>
          <a:p>
            <a:pPr lvl="2"/>
            <a:r>
              <a:rPr lang="es-MX" smtClean="0"/>
              <a:t>Tercer nivel</a:t>
            </a:r>
          </a:p>
          <a:p>
            <a:pPr lvl="3"/>
            <a:r>
              <a:rPr lang="es-MX" smtClean="0"/>
              <a:t>Cuarto nivel</a:t>
            </a:r>
          </a:p>
          <a:p>
            <a:pPr lvl="4"/>
            <a:r>
              <a:rPr lang="es-MX"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DEB5E2AA-90D3-42E7-861C-6C5646270BFC}" type="datetimeFigureOut">
              <a:rPr lang="es-MX" smtClean="0"/>
              <a:pPr>
                <a:defRPr/>
              </a:pPr>
              <a:t>23/08/2016</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E38D0480-84C2-4873-ACCA-CC5A76FCDCDB}" type="slidenum">
              <a:rPr lang="es-MX" smtClean="0"/>
              <a:pPr>
                <a:defRPr/>
              </a:pPr>
              <a:t>‹Nº›</a:t>
            </a:fld>
            <a:endParaRPr lang="es-MX"/>
          </a:p>
        </p:txBody>
      </p:sp>
    </p:spTree>
  </p:cSld>
  <p:clrMapOvr>
    <a:masterClrMapping/>
  </p:clrMapOvr>
  <p:transition spd="slow" advTm="5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MX"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MX"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8AF00085-9875-48B5-9E0D-38AB907B4C1F}" type="datetimeFigureOut">
              <a:rPr lang="es-MX" smtClean="0"/>
              <a:pPr>
                <a:defRPr/>
              </a:pPr>
              <a:t>23/08/2016</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AA9C107B-82B9-4C84-9F73-F793C7BF1033}" type="slidenum">
              <a:rPr lang="es-MX" smtClean="0"/>
              <a:pPr>
                <a:defRPr/>
              </a:pPr>
              <a:t>‹Nº›</a:t>
            </a:fld>
            <a:endParaRPr lang="es-MX"/>
          </a:p>
        </p:txBody>
      </p:sp>
    </p:spTree>
  </p:cSld>
  <p:clrMapOvr>
    <a:masterClrMapping/>
  </p:clrMapOvr>
  <p:transition spd="slow" advTm="5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MX" smtClean="0"/>
              <a:t>Haga clic para modificar el estilo de texto del patrón</a:t>
            </a:r>
          </a:p>
          <a:p>
            <a:pPr lvl="1"/>
            <a:r>
              <a:rPr lang="es-MX" smtClean="0"/>
              <a:t>Segundo nivel</a:t>
            </a:r>
          </a:p>
          <a:p>
            <a:pPr lvl="2"/>
            <a:r>
              <a:rPr lang="es-MX" smtClean="0"/>
              <a:t>Tercer nivel</a:t>
            </a:r>
          </a:p>
          <a:p>
            <a:pPr lvl="3"/>
            <a:r>
              <a:rPr lang="es-MX" smtClean="0"/>
              <a:t>Cuarto nivel</a:t>
            </a:r>
          </a:p>
          <a:p>
            <a:pPr lvl="4"/>
            <a:r>
              <a:rPr lang="es-MX"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MX" smtClean="0"/>
              <a:t>Haga clic para modificar el estilo de texto del patrón</a:t>
            </a:r>
          </a:p>
          <a:p>
            <a:pPr lvl="1"/>
            <a:r>
              <a:rPr lang="es-MX" smtClean="0"/>
              <a:t>Segundo nivel</a:t>
            </a:r>
          </a:p>
          <a:p>
            <a:pPr lvl="2"/>
            <a:r>
              <a:rPr lang="es-MX" smtClean="0"/>
              <a:t>Tercer nivel</a:t>
            </a:r>
          </a:p>
          <a:p>
            <a:pPr lvl="3"/>
            <a:r>
              <a:rPr lang="es-MX" smtClean="0"/>
              <a:t>Cuarto nivel</a:t>
            </a:r>
          </a:p>
          <a:p>
            <a:pPr lvl="4"/>
            <a:r>
              <a:rPr lang="es-MX"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fld id="{52ED9405-A0EB-43D1-888C-F80AF582E467}" type="datetimeFigureOut">
              <a:rPr lang="es-MX" smtClean="0"/>
              <a:pPr>
                <a:defRPr/>
              </a:pPr>
              <a:t>23/08/2016</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BB9C0DAB-60A0-4CB5-9B21-BAF0FE3EC0F6}" type="slidenum">
              <a:rPr lang="es-MX" smtClean="0"/>
              <a:pPr>
                <a:defRPr/>
              </a:pPr>
              <a:t>‹Nº›</a:t>
            </a:fld>
            <a:endParaRPr lang="es-MX"/>
          </a:p>
        </p:txBody>
      </p:sp>
    </p:spTree>
  </p:cSld>
  <p:clrMapOvr>
    <a:masterClrMapping/>
  </p:clrMapOvr>
  <p:transition spd="slow" advTm="5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MX"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MX" smtClean="0"/>
              <a:t>Haga clic para modificar el estilo de texto del patrón</a:t>
            </a:r>
          </a:p>
          <a:p>
            <a:pPr lvl="1"/>
            <a:r>
              <a:rPr lang="es-MX" smtClean="0"/>
              <a:t>Segundo nivel</a:t>
            </a:r>
          </a:p>
          <a:p>
            <a:pPr lvl="2"/>
            <a:r>
              <a:rPr lang="es-MX" smtClean="0"/>
              <a:t>Tercer nivel</a:t>
            </a:r>
          </a:p>
          <a:p>
            <a:pPr lvl="3"/>
            <a:r>
              <a:rPr lang="es-MX" smtClean="0"/>
              <a:t>Cuarto nivel</a:t>
            </a:r>
          </a:p>
          <a:p>
            <a:pPr lvl="4"/>
            <a:r>
              <a:rPr lang="es-MX"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MX" smtClean="0"/>
              <a:t>Haga clic para modificar el estilo de texto del patrón</a:t>
            </a:r>
          </a:p>
          <a:p>
            <a:pPr lvl="1"/>
            <a:r>
              <a:rPr lang="es-MX" smtClean="0"/>
              <a:t>Segundo nivel</a:t>
            </a:r>
          </a:p>
          <a:p>
            <a:pPr lvl="2"/>
            <a:r>
              <a:rPr lang="es-MX" smtClean="0"/>
              <a:t>Tercer nivel</a:t>
            </a:r>
          </a:p>
          <a:p>
            <a:pPr lvl="3"/>
            <a:r>
              <a:rPr lang="es-MX" smtClean="0"/>
              <a:t>Cuarto nivel</a:t>
            </a:r>
          </a:p>
          <a:p>
            <a:pPr lvl="4"/>
            <a:r>
              <a:rPr lang="es-MX"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fld id="{33841AE8-4509-4A50-AA33-50F41DDE6679}" type="datetimeFigureOut">
              <a:rPr lang="es-MX" smtClean="0"/>
              <a:pPr>
                <a:defRPr/>
              </a:pPr>
              <a:t>23/08/2016</a:t>
            </a:fld>
            <a:endParaRPr lang="es-MX"/>
          </a:p>
        </p:txBody>
      </p:sp>
      <p:sp>
        <p:nvSpPr>
          <p:cNvPr id="8" name="4 Marcador de pie de página"/>
          <p:cNvSpPr>
            <a:spLocks noGrp="1"/>
          </p:cNvSpPr>
          <p:nvPr>
            <p:ph type="ftr" sz="quarter" idx="11"/>
          </p:nvPr>
        </p:nvSpPr>
        <p:spPr/>
        <p:txBody>
          <a:bodyPr/>
          <a:lstStyle>
            <a:lvl1pPr>
              <a:defRPr/>
            </a:lvl1pPr>
          </a:lstStyle>
          <a:p>
            <a:pPr>
              <a:defRPr/>
            </a:pPr>
            <a:endParaRPr lang="es-MX"/>
          </a:p>
        </p:txBody>
      </p:sp>
      <p:sp>
        <p:nvSpPr>
          <p:cNvPr id="9" name="5 Marcador de número de diapositiva"/>
          <p:cNvSpPr>
            <a:spLocks noGrp="1"/>
          </p:cNvSpPr>
          <p:nvPr>
            <p:ph type="sldNum" sz="quarter" idx="12"/>
          </p:nvPr>
        </p:nvSpPr>
        <p:spPr/>
        <p:txBody>
          <a:bodyPr/>
          <a:lstStyle>
            <a:lvl1pPr>
              <a:defRPr/>
            </a:lvl1pPr>
          </a:lstStyle>
          <a:p>
            <a:pPr>
              <a:defRPr/>
            </a:pPr>
            <a:fld id="{77870370-E0F7-4D57-B54A-60063DA34EF6}" type="slidenum">
              <a:rPr lang="es-MX" smtClean="0"/>
              <a:pPr>
                <a:defRPr/>
              </a:pPr>
              <a:t>‹Nº›</a:t>
            </a:fld>
            <a:endParaRPr lang="es-MX"/>
          </a:p>
        </p:txBody>
      </p:sp>
    </p:spTree>
  </p:cSld>
  <p:clrMapOvr>
    <a:masterClrMapping/>
  </p:clrMapOvr>
  <p:transition spd="slow" advTm="5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fld id="{7EC644C4-38AE-4B32-AF57-77115E0DD63D}" type="datetimeFigureOut">
              <a:rPr lang="es-MX" smtClean="0"/>
              <a:pPr>
                <a:defRPr/>
              </a:pPr>
              <a:t>23/08/2016</a:t>
            </a:fld>
            <a:endParaRPr lang="es-MX"/>
          </a:p>
        </p:txBody>
      </p:sp>
      <p:sp>
        <p:nvSpPr>
          <p:cNvPr id="4" name="4 Marcador de pie de página"/>
          <p:cNvSpPr>
            <a:spLocks noGrp="1"/>
          </p:cNvSpPr>
          <p:nvPr>
            <p:ph type="ftr" sz="quarter" idx="11"/>
          </p:nvPr>
        </p:nvSpPr>
        <p:spPr/>
        <p:txBody>
          <a:bodyPr/>
          <a:lstStyle>
            <a:lvl1pPr>
              <a:defRPr/>
            </a:lvl1pPr>
          </a:lstStyle>
          <a:p>
            <a:pPr>
              <a:defRPr/>
            </a:pPr>
            <a:endParaRPr lang="es-MX"/>
          </a:p>
        </p:txBody>
      </p:sp>
      <p:sp>
        <p:nvSpPr>
          <p:cNvPr id="5" name="5 Marcador de número de diapositiva"/>
          <p:cNvSpPr>
            <a:spLocks noGrp="1"/>
          </p:cNvSpPr>
          <p:nvPr>
            <p:ph type="sldNum" sz="quarter" idx="12"/>
          </p:nvPr>
        </p:nvSpPr>
        <p:spPr/>
        <p:txBody>
          <a:bodyPr/>
          <a:lstStyle>
            <a:lvl1pPr>
              <a:defRPr/>
            </a:lvl1pPr>
          </a:lstStyle>
          <a:p>
            <a:pPr>
              <a:defRPr/>
            </a:pPr>
            <a:fld id="{EDFFF487-DDEA-4D79-AC42-A2BA39264681}" type="slidenum">
              <a:rPr lang="es-MX" smtClean="0"/>
              <a:pPr>
                <a:defRPr/>
              </a:pPr>
              <a:t>‹Nº›</a:t>
            </a:fld>
            <a:endParaRPr lang="es-MX"/>
          </a:p>
        </p:txBody>
      </p:sp>
    </p:spTree>
  </p:cSld>
  <p:clrMapOvr>
    <a:masterClrMapping/>
  </p:clrMapOvr>
  <p:transition spd="slow" advTm="5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F27FDE52-0A44-4063-8F1C-8D062EC54C66}" type="datetimeFigureOut">
              <a:rPr lang="es-MX" smtClean="0"/>
              <a:pPr>
                <a:defRPr/>
              </a:pPr>
              <a:t>23/08/2016</a:t>
            </a:fld>
            <a:endParaRPr lang="es-MX"/>
          </a:p>
        </p:txBody>
      </p:sp>
      <p:sp>
        <p:nvSpPr>
          <p:cNvPr id="3" name="4 Marcador de pie de página"/>
          <p:cNvSpPr>
            <a:spLocks noGrp="1"/>
          </p:cNvSpPr>
          <p:nvPr>
            <p:ph type="ftr" sz="quarter" idx="11"/>
          </p:nvPr>
        </p:nvSpPr>
        <p:spPr/>
        <p:txBody>
          <a:bodyPr/>
          <a:lstStyle>
            <a:lvl1pPr>
              <a:defRPr/>
            </a:lvl1pPr>
          </a:lstStyle>
          <a:p>
            <a:pPr>
              <a:defRPr/>
            </a:pPr>
            <a:endParaRPr lang="es-MX"/>
          </a:p>
        </p:txBody>
      </p:sp>
      <p:sp>
        <p:nvSpPr>
          <p:cNvPr id="4" name="5 Marcador de número de diapositiva"/>
          <p:cNvSpPr>
            <a:spLocks noGrp="1"/>
          </p:cNvSpPr>
          <p:nvPr>
            <p:ph type="sldNum" sz="quarter" idx="12"/>
          </p:nvPr>
        </p:nvSpPr>
        <p:spPr/>
        <p:txBody>
          <a:bodyPr/>
          <a:lstStyle>
            <a:lvl1pPr>
              <a:defRPr/>
            </a:lvl1pPr>
          </a:lstStyle>
          <a:p>
            <a:pPr>
              <a:defRPr/>
            </a:pPr>
            <a:fld id="{BF111254-96B1-4462-B6C6-BF6E874952A2}" type="slidenum">
              <a:rPr lang="es-MX" smtClean="0"/>
              <a:pPr>
                <a:defRPr/>
              </a:pPr>
              <a:t>‹Nº›</a:t>
            </a:fld>
            <a:endParaRPr lang="es-MX"/>
          </a:p>
        </p:txBody>
      </p:sp>
    </p:spTree>
  </p:cSld>
  <p:clrMapOvr>
    <a:masterClrMapping/>
  </p:clrMapOvr>
  <p:transition spd="slow" advTm="5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MX"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smtClean="0"/>
              <a:t>Haga clic para modificar el estilo de texto del patrón</a:t>
            </a:r>
          </a:p>
          <a:p>
            <a:pPr lvl="1"/>
            <a:r>
              <a:rPr lang="es-MX" smtClean="0"/>
              <a:t>Segundo nivel</a:t>
            </a:r>
          </a:p>
          <a:p>
            <a:pPr lvl="2"/>
            <a:r>
              <a:rPr lang="es-MX" smtClean="0"/>
              <a:t>Tercer nivel</a:t>
            </a:r>
          </a:p>
          <a:p>
            <a:pPr lvl="3"/>
            <a:r>
              <a:rPr lang="es-MX" smtClean="0"/>
              <a:t>Cuarto nivel</a:t>
            </a:r>
          </a:p>
          <a:p>
            <a:pPr lvl="4"/>
            <a:r>
              <a:rPr lang="es-MX"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MX"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0EF03899-40D1-49D0-8875-DFB5A2F67FFA}" type="datetimeFigureOut">
              <a:rPr lang="es-MX" smtClean="0"/>
              <a:pPr>
                <a:defRPr/>
              </a:pPr>
              <a:t>23/08/2016</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1809D326-E052-41B4-9F57-F1B20A65BDE5}" type="slidenum">
              <a:rPr lang="es-MX" smtClean="0"/>
              <a:pPr>
                <a:defRPr/>
              </a:pPr>
              <a:t>‹Nº›</a:t>
            </a:fld>
            <a:endParaRPr lang="es-MX"/>
          </a:p>
        </p:txBody>
      </p:sp>
    </p:spTree>
  </p:cSld>
  <p:clrMapOvr>
    <a:masterClrMapping/>
  </p:clrMapOvr>
  <p:transition spd="slow" advTm="5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MX"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MX" noProof="0" smtClean="0"/>
              <a:t>Haga clic en el icono para agregar una imagen</a:t>
            </a:r>
            <a:endParaRPr lang="es-MX"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MX"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F8752576-59C9-4676-8A5C-33AF68AC9D03}" type="datetimeFigureOut">
              <a:rPr lang="es-MX" smtClean="0"/>
              <a:pPr>
                <a:defRPr/>
              </a:pPr>
              <a:t>23/08/2016</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2C714F97-CB29-438D-8B21-77D5216CB176}" type="slidenum">
              <a:rPr lang="es-MX" smtClean="0"/>
              <a:pPr>
                <a:defRPr/>
              </a:pPr>
              <a:t>‹Nº›</a:t>
            </a:fld>
            <a:endParaRPr lang="es-MX"/>
          </a:p>
        </p:txBody>
      </p:sp>
    </p:spTree>
  </p:cSld>
  <p:clrMapOvr>
    <a:masterClrMapping/>
  </p:clrMapOvr>
  <p:transition spd="slow" advTm="5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MX" smtClean="0"/>
              <a:t>Haga clic para modificar el estilo de texto del patrón</a:t>
            </a:r>
          </a:p>
          <a:p>
            <a:pPr lvl="1"/>
            <a:r>
              <a:rPr lang="es-MX" smtClean="0"/>
              <a:t>Segundo nivel</a:t>
            </a:r>
          </a:p>
          <a:p>
            <a:pPr lvl="2"/>
            <a:r>
              <a:rPr lang="es-MX" smtClean="0"/>
              <a:t>Tercer nivel</a:t>
            </a:r>
          </a:p>
          <a:p>
            <a:pPr lvl="3"/>
            <a:r>
              <a:rPr lang="es-MX" smtClean="0"/>
              <a:t>Cuarto nivel</a:t>
            </a:r>
          </a:p>
          <a:p>
            <a:pPr lvl="4"/>
            <a:r>
              <a:rPr lang="es-MX"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1A31D89E-3A65-49BD-9A58-0AC382AE7578}" type="datetimeFigureOut">
              <a:rPr lang="es-MX" smtClean="0"/>
              <a:pPr>
                <a:defRPr/>
              </a:pPr>
              <a:t>23/08/2016</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C8FAEF63-591F-4632-812E-BE4CA06948A4}" type="slidenum">
              <a:rPr lang="es-MX" smtClean="0"/>
              <a:pPr>
                <a:defRPr/>
              </a:pPr>
              <a:t>‹Nº›</a:t>
            </a:fld>
            <a:endParaRPr lang="es-MX"/>
          </a:p>
        </p:txBody>
      </p:sp>
    </p:spTree>
  </p:cSld>
  <p:clrMapOvr>
    <a:masterClrMapping/>
  </p:clrMapOvr>
  <p:transition spd="slow" advTm="5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MX"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MX" smtClean="0"/>
              <a:t>Haga clic para modificar el estilo de texto del patrón</a:t>
            </a:r>
          </a:p>
          <a:p>
            <a:pPr lvl="1"/>
            <a:r>
              <a:rPr lang="es-MX" smtClean="0"/>
              <a:t>Segundo nivel</a:t>
            </a:r>
          </a:p>
          <a:p>
            <a:pPr lvl="2"/>
            <a:r>
              <a:rPr lang="es-MX" smtClean="0"/>
              <a:t>Tercer nivel</a:t>
            </a:r>
          </a:p>
          <a:p>
            <a:pPr lvl="3"/>
            <a:r>
              <a:rPr lang="es-MX" smtClean="0"/>
              <a:t>Cuarto nivel</a:t>
            </a:r>
          </a:p>
          <a:p>
            <a:pPr lvl="4"/>
            <a:r>
              <a:rPr lang="es-MX"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B2125275-3FE9-4472-B8A9-EF05C791E35A}" type="datetimeFigureOut">
              <a:rPr lang="es-MX" smtClean="0"/>
              <a:pPr>
                <a:defRPr/>
              </a:pPr>
              <a:t>23/08/2016</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FBD86B8E-FD3C-41F2-A114-EAF4ED8DF485}" type="slidenum">
              <a:rPr lang="es-MX" smtClean="0"/>
              <a:pPr>
                <a:defRPr/>
              </a:pPr>
              <a:t>‹Nº›</a:t>
            </a:fld>
            <a:endParaRPr lang="es-MX"/>
          </a:p>
        </p:txBody>
      </p:sp>
    </p:spTree>
  </p:cSld>
  <p:clrMapOvr>
    <a:masterClrMapping/>
  </p:clrMapOvr>
  <p:transition spd="slow" advTm="5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MX"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MX" smtClean="0"/>
              <a:t>Haga clic para modificar el estilo de texto del patrón</a:t>
            </a:r>
          </a:p>
          <a:p>
            <a:pPr lvl="1"/>
            <a:r>
              <a:rPr lang="es-MX" smtClean="0"/>
              <a:t>Segundo nivel</a:t>
            </a:r>
          </a:p>
          <a:p>
            <a:pPr lvl="2"/>
            <a:r>
              <a:rPr lang="es-MX" smtClean="0"/>
              <a:t>Tercer nivel</a:t>
            </a:r>
          </a:p>
          <a:p>
            <a:pPr lvl="3"/>
            <a:r>
              <a:rPr lang="es-MX" smtClean="0"/>
              <a:t>Cuarto nivel</a:t>
            </a:r>
          </a:p>
          <a:p>
            <a:pPr lvl="4"/>
            <a:r>
              <a:rPr lang="es-MX"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8C6D6D2C-627F-4965-954A-DCC88EE53720}" type="datetimeFigureOut">
              <a:rPr lang="es-MX" smtClean="0"/>
              <a:pPr>
                <a:defRPr/>
              </a:pPr>
              <a:t>23/08/2016</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53E792C7-3CE5-40DA-9683-19609A4A310E}" type="slidenum">
              <a:rPr lang="es-MX" smtClean="0"/>
              <a:pPr>
                <a:defRPr/>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5000">
    <p:push dir="u"/>
  </p:transition>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7.gif"/></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tags" Target="../tags/tag10.xml"/><Relationship Id="rId1" Type="http://schemas.openxmlformats.org/officeDocument/2006/relationships/themeOverride" Target="../theme/themeOverride1.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18.jp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themeOverride" Target="../theme/themeOverride2.xml"/><Relationship Id="rId5" Type="http://schemas.openxmlformats.org/officeDocument/2006/relationships/image" Target="../media/image26.jp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3.xml"/><Relationship Id="rId5" Type="http://schemas.openxmlformats.org/officeDocument/2006/relationships/image" Target="../media/image29.jp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2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10 Imagen" descr="mam_br.gif"/>
          <p:cNvPicPr>
            <a:picLocks noChangeAspect="1"/>
          </p:cNvPicPr>
          <p:nvPr/>
        </p:nvPicPr>
        <p:blipFill>
          <a:blip r:embed="rId3"/>
          <a:srcRect/>
          <a:stretch>
            <a:fillRect/>
          </a:stretch>
        </p:blipFill>
        <p:spPr bwMode="auto">
          <a:xfrm>
            <a:off x="0" y="6429375"/>
            <a:ext cx="4572000" cy="428625"/>
          </a:xfrm>
          <a:prstGeom prst="rect">
            <a:avLst/>
          </a:prstGeom>
          <a:noFill/>
          <a:ln w="9525">
            <a:noFill/>
            <a:miter lim="800000"/>
            <a:headEnd/>
            <a:tailEnd/>
          </a:ln>
        </p:spPr>
      </p:pic>
      <p:pic>
        <p:nvPicPr>
          <p:cNvPr id="2052" name="5 Imagen" descr="mam_br.gif"/>
          <p:cNvPicPr>
            <a:picLocks noChangeAspect="1"/>
          </p:cNvPicPr>
          <p:nvPr/>
        </p:nvPicPr>
        <p:blipFill>
          <a:blip r:embed="rId4"/>
          <a:srcRect/>
          <a:stretch>
            <a:fillRect/>
          </a:stretch>
        </p:blipFill>
        <p:spPr bwMode="auto">
          <a:xfrm>
            <a:off x="0" y="3143250"/>
            <a:ext cx="428625" cy="3429000"/>
          </a:xfrm>
          <a:prstGeom prst="rect">
            <a:avLst/>
          </a:prstGeom>
          <a:noFill/>
          <a:ln w="9525">
            <a:noFill/>
            <a:miter lim="800000"/>
            <a:headEnd/>
            <a:tailEnd/>
          </a:ln>
        </p:spPr>
      </p:pic>
      <p:pic>
        <p:nvPicPr>
          <p:cNvPr id="2053" name="9 Imagen" descr="mam_br.gif"/>
          <p:cNvPicPr>
            <a:picLocks noChangeAspect="1"/>
          </p:cNvPicPr>
          <p:nvPr/>
        </p:nvPicPr>
        <p:blipFill>
          <a:blip r:embed="rId5"/>
          <a:srcRect/>
          <a:stretch>
            <a:fillRect/>
          </a:stretch>
        </p:blipFill>
        <p:spPr bwMode="auto">
          <a:xfrm>
            <a:off x="8715375" y="0"/>
            <a:ext cx="428625" cy="3429000"/>
          </a:xfrm>
          <a:prstGeom prst="rect">
            <a:avLst/>
          </a:prstGeom>
          <a:noFill/>
          <a:ln w="9525">
            <a:noFill/>
            <a:miter lim="800000"/>
            <a:headEnd/>
            <a:tailEnd/>
          </a:ln>
        </p:spPr>
      </p:pic>
      <p:pic>
        <p:nvPicPr>
          <p:cNvPr id="2054" name="4 Imagen" descr="mam_br.gif"/>
          <p:cNvPicPr>
            <a:picLocks noChangeAspect="1"/>
          </p:cNvPicPr>
          <p:nvPr/>
        </p:nvPicPr>
        <p:blipFill>
          <a:blip r:embed="rId6"/>
          <a:srcRect/>
          <a:stretch>
            <a:fillRect/>
          </a:stretch>
        </p:blipFill>
        <p:spPr bwMode="auto">
          <a:xfrm>
            <a:off x="0" y="0"/>
            <a:ext cx="500063" cy="3429000"/>
          </a:xfrm>
          <a:prstGeom prst="rect">
            <a:avLst/>
          </a:prstGeom>
          <a:noFill/>
          <a:ln w="9525">
            <a:noFill/>
            <a:miter lim="800000"/>
            <a:headEnd/>
            <a:tailEnd/>
          </a:ln>
        </p:spPr>
      </p:pic>
      <p:pic>
        <p:nvPicPr>
          <p:cNvPr id="2055" name="6 Imagen" descr="mam_br.gif"/>
          <p:cNvPicPr>
            <a:picLocks noChangeAspect="1"/>
          </p:cNvPicPr>
          <p:nvPr/>
        </p:nvPicPr>
        <p:blipFill>
          <a:blip r:embed="rId7"/>
          <a:srcRect/>
          <a:stretch>
            <a:fillRect/>
          </a:stretch>
        </p:blipFill>
        <p:spPr bwMode="auto">
          <a:xfrm>
            <a:off x="357188" y="0"/>
            <a:ext cx="4162425" cy="428625"/>
          </a:xfrm>
          <a:prstGeom prst="rect">
            <a:avLst/>
          </a:prstGeom>
          <a:noFill/>
          <a:ln w="9525">
            <a:noFill/>
            <a:miter lim="800000"/>
            <a:headEnd/>
            <a:tailEnd/>
          </a:ln>
        </p:spPr>
      </p:pic>
      <p:pic>
        <p:nvPicPr>
          <p:cNvPr id="2056" name="7 Imagen" descr="mam_br.gif"/>
          <p:cNvPicPr>
            <a:picLocks noChangeAspect="1"/>
          </p:cNvPicPr>
          <p:nvPr/>
        </p:nvPicPr>
        <p:blipFill>
          <a:blip r:embed="rId7"/>
          <a:srcRect/>
          <a:stretch>
            <a:fillRect/>
          </a:stretch>
        </p:blipFill>
        <p:spPr bwMode="auto">
          <a:xfrm>
            <a:off x="4500563" y="0"/>
            <a:ext cx="4429125" cy="500063"/>
          </a:xfrm>
          <a:prstGeom prst="rect">
            <a:avLst/>
          </a:prstGeom>
          <a:noFill/>
          <a:ln w="9525">
            <a:noFill/>
            <a:miter lim="800000"/>
            <a:headEnd/>
            <a:tailEnd/>
          </a:ln>
        </p:spPr>
      </p:pic>
      <p:pic>
        <p:nvPicPr>
          <p:cNvPr id="2057" name="8 Imagen" descr="mam_br.gif"/>
          <p:cNvPicPr>
            <a:picLocks noChangeAspect="1"/>
          </p:cNvPicPr>
          <p:nvPr/>
        </p:nvPicPr>
        <p:blipFill>
          <a:blip r:embed="rId5"/>
          <a:srcRect/>
          <a:stretch>
            <a:fillRect/>
          </a:stretch>
        </p:blipFill>
        <p:spPr bwMode="auto">
          <a:xfrm>
            <a:off x="8715375" y="3429000"/>
            <a:ext cx="428625" cy="3429000"/>
          </a:xfrm>
          <a:prstGeom prst="rect">
            <a:avLst/>
          </a:prstGeom>
          <a:noFill/>
          <a:ln w="9525">
            <a:noFill/>
            <a:miter lim="800000"/>
            <a:headEnd/>
            <a:tailEnd/>
          </a:ln>
        </p:spPr>
      </p:pic>
      <p:pic>
        <p:nvPicPr>
          <p:cNvPr id="2058" name="11 Imagen" descr="mam_br.gif"/>
          <p:cNvPicPr>
            <a:picLocks noChangeAspect="1"/>
          </p:cNvPicPr>
          <p:nvPr/>
        </p:nvPicPr>
        <p:blipFill>
          <a:blip r:embed="rId3"/>
          <a:srcRect/>
          <a:stretch>
            <a:fillRect/>
          </a:stretch>
        </p:blipFill>
        <p:spPr bwMode="auto">
          <a:xfrm>
            <a:off x="4500563" y="6500813"/>
            <a:ext cx="4429125" cy="363537"/>
          </a:xfrm>
          <a:prstGeom prst="rect">
            <a:avLst/>
          </a:prstGeom>
          <a:noFill/>
          <a:ln w="9525">
            <a:noFill/>
            <a:miter lim="800000"/>
            <a:headEnd/>
            <a:tailEnd/>
          </a:ln>
        </p:spPr>
      </p:pic>
      <p:sp>
        <p:nvSpPr>
          <p:cNvPr id="3" name="Rectángulo 2"/>
          <p:cNvSpPr/>
          <p:nvPr/>
        </p:nvSpPr>
        <p:spPr>
          <a:xfrm>
            <a:off x="611560" y="908720"/>
            <a:ext cx="8032377" cy="5509200"/>
          </a:xfrm>
          <a:prstGeom prst="rect">
            <a:avLst/>
          </a:prstGeom>
          <a:noFill/>
        </p:spPr>
        <p:txBody>
          <a:bodyPr wrap="square" lIns="91440" tIns="45720" rIns="91440" bIns="45720">
            <a:spAutoFit/>
          </a:bodyPr>
          <a:lstStyle/>
          <a:p>
            <a:pPr algn="ctr"/>
            <a:r>
              <a:rPr lang="es-ES" sz="40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Esquema Bíblico</a:t>
            </a:r>
          </a:p>
          <a:p>
            <a:pPr algn="ctr"/>
            <a:endParaRPr lang="es-ES"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endParaRPr lang="es-ES" sz="5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endParaRPr lang="es-ES" sz="5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endParaRPr lang="es-ES" sz="5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es-ES" sz="5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Nuevo Testamento</a:t>
            </a:r>
            <a:endParaRPr lang="es-ES" sz="1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r"/>
            <a:endParaRPr lang="es-ES" sz="1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r"/>
            <a:endParaRPr lang="es-ES" sz="1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r"/>
            <a:r>
              <a:rPr lang="es-ES" sz="1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Compilación </a:t>
            </a:r>
            <a:r>
              <a:rPr lang="es-ES" sz="1400" b="1" cap="none" spc="0" dirty="0" err="1"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jdrr</a:t>
            </a:r>
            <a:endParaRPr lang="es-ES" sz="1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pic>
        <p:nvPicPr>
          <p:cNvPr id="2" name="Imagen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14500" y="1800225"/>
            <a:ext cx="5305772" cy="3024290"/>
          </a:xfrm>
          <a:prstGeom prst="rect">
            <a:avLst/>
          </a:prstGeom>
        </p:spPr>
      </p:pic>
      <p:pic>
        <p:nvPicPr>
          <p:cNvPr id="5" name="Imagen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8614" y="417767"/>
            <a:ext cx="733425" cy="1685925"/>
          </a:xfrm>
          <a:prstGeom prst="rect">
            <a:avLst/>
          </a:prstGeom>
        </p:spPr>
      </p:pic>
      <p:pic>
        <p:nvPicPr>
          <p:cNvPr id="6" name="Imagen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96336" y="692696"/>
            <a:ext cx="992101" cy="970650"/>
          </a:xfrm>
          <a:prstGeom prst="rect">
            <a:avLst/>
          </a:prstGeom>
        </p:spPr>
      </p:pic>
    </p:spTree>
    <p:custDataLst>
      <p:tags r:id="rId1"/>
    </p:custDataLst>
  </p:cSld>
  <p:clrMapOvr>
    <a:masterClrMapping/>
  </p:clrMapOvr>
  <p:transition spd="slow" advTm="13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9143999" cy="6858000"/>
          </a:xfrm>
          <a:prstGeom prst="rect">
            <a:avLst/>
          </a:prstGeom>
        </p:spPr>
      </p:pic>
      <p:sp>
        <p:nvSpPr>
          <p:cNvPr id="3" name="Rectángulo 2"/>
          <p:cNvSpPr/>
          <p:nvPr/>
        </p:nvSpPr>
        <p:spPr>
          <a:xfrm>
            <a:off x="420864" y="836712"/>
            <a:ext cx="8302273" cy="4647426"/>
          </a:xfrm>
          <a:prstGeom prst="rect">
            <a:avLst/>
          </a:prstGeom>
          <a:noFill/>
        </p:spPr>
        <p:txBody>
          <a:bodyPr wrap="none" lIns="91440" tIns="45720" rIns="91440" bIns="45720">
            <a:spAutoFit/>
          </a:bodyPr>
          <a:lstStyle/>
          <a:p>
            <a:pPr algn="ctr"/>
            <a:r>
              <a:rPr lang="es-ES" sz="4000" b="1" cap="none" spc="0" dirty="0" smtClean="0">
                <a:ln w="22225">
                  <a:solidFill>
                    <a:schemeClr val="accent2"/>
                  </a:solidFill>
                  <a:prstDash val="solid"/>
                </a:ln>
                <a:solidFill>
                  <a:schemeClr val="accent2">
                    <a:lumMod val="40000"/>
                    <a:lumOff val="60000"/>
                  </a:schemeClr>
                </a:solidFill>
                <a:effectLst/>
              </a:rPr>
              <a:t>Primera parte</a:t>
            </a:r>
          </a:p>
          <a:p>
            <a:pPr algn="ctr"/>
            <a:endParaRPr lang="es-ES" sz="5400" b="1" cap="none" spc="0" dirty="0" smtClean="0">
              <a:ln w="22225">
                <a:solidFill>
                  <a:schemeClr val="accent2"/>
                </a:solidFill>
                <a:prstDash val="solid"/>
              </a:ln>
              <a:solidFill>
                <a:schemeClr val="accent2">
                  <a:lumMod val="40000"/>
                  <a:lumOff val="60000"/>
                </a:schemeClr>
              </a:solidFill>
              <a:effectLst/>
            </a:endParaRPr>
          </a:p>
          <a:p>
            <a:pPr marL="685800" indent="-685800" algn="ctr">
              <a:buFontTx/>
              <a:buChar char="-"/>
            </a:pPr>
            <a:r>
              <a:rPr lang="es-ES" sz="5400" b="1" dirty="0" smtClean="0">
                <a:ln w="22225">
                  <a:solidFill>
                    <a:schemeClr val="accent2"/>
                  </a:solidFill>
                  <a:prstDash val="solid"/>
                </a:ln>
                <a:solidFill>
                  <a:srgbClr val="FFC000"/>
                </a:solidFill>
              </a:rPr>
              <a:t>Los cuatro Evangelios</a:t>
            </a:r>
          </a:p>
          <a:p>
            <a:pPr algn="ctr"/>
            <a:r>
              <a:rPr lang="es-ES" sz="4000" b="1" dirty="0">
                <a:ln w="22225">
                  <a:solidFill>
                    <a:schemeClr val="accent2"/>
                  </a:solidFill>
                  <a:prstDash val="solid"/>
                </a:ln>
                <a:solidFill>
                  <a:srgbClr val="FFC000"/>
                </a:solidFill>
              </a:rPr>
              <a:t>y</a:t>
            </a:r>
            <a:r>
              <a:rPr lang="es-ES" sz="4000" b="1" dirty="0" smtClean="0">
                <a:ln w="22225">
                  <a:solidFill>
                    <a:schemeClr val="accent2"/>
                  </a:solidFill>
                  <a:prstDash val="solid"/>
                </a:ln>
                <a:solidFill>
                  <a:srgbClr val="FFC000"/>
                </a:solidFill>
              </a:rPr>
              <a:t> el</a:t>
            </a:r>
          </a:p>
          <a:p>
            <a:pPr marL="685800" indent="-685800" algn="ctr">
              <a:buFontTx/>
              <a:buChar char="-"/>
            </a:pPr>
            <a:r>
              <a:rPr lang="es-ES" sz="5400" b="1" cap="none" spc="0" dirty="0" smtClean="0">
                <a:ln w="22225">
                  <a:solidFill>
                    <a:schemeClr val="accent2"/>
                  </a:solidFill>
                  <a:prstDash val="solid"/>
                </a:ln>
                <a:solidFill>
                  <a:srgbClr val="FFC000"/>
                </a:solidFill>
                <a:effectLst/>
              </a:rPr>
              <a:t>El libro de los Hechos </a:t>
            </a:r>
          </a:p>
          <a:p>
            <a:pPr algn="ctr"/>
            <a:r>
              <a:rPr lang="es-ES" sz="5400" b="1" cap="none" spc="0" dirty="0" smtClean="0">
                <a:ln w="22225">
                  <a:solidFill>
                    <a:schemeClr val="accent2"/>
                  </a:solidFill>
                  <a:prstDash val="solid"/>
                </a:ln>
                <a:solidFill>
                  <a:srgbClr val="FFC000"/>
                </a:solidFill>
                <a:effectLst/>
              </a:rPr>
              <a:t>de los Apóstoles</a:t>
            </a:r>
            <a:endParaRPr lang="es-ES" sz="5400" b="1" cap="none" spc="0" dirty="0">
              <a:ln w="22225">
                <a:solidFill>
                  <a:schemeClr val="accent2"/>
                </a:solidFill>
                <a:prstDash val="solid"/>
              </a:ln>
              <a:solidFill>
                <a:srgbClr val="FFC000"/>
              </a:solidFill>
              <a:effectLst/>
            </a:endParaRPr>
          </a:p>
        </p:txBody>
      </p:sp>
    </p:spTree>
    <p:extLst>
      <p:ext uri="{BB962C8B-B14F-4D97-AF65-F5344CB8AC3E}">
        <p14:creationId xmlns:p14="http://schemas.microsoft.com/office/powerpoint/2010/main" val="2270559884"/>
      </p:ext>
    </p:extLst>
  </p:cSld>
  <p:clrMapOvr>
    <a:masterClrMapping/>
  </p:clrMapOvr>
  <p:transition spd="slow" advTm="5000">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10 Imagen" descr="mam_br.gif"/>
          <p:cNvPicPr>
            <a:picLocks noChangeAspect="1"/>
          </p:cNvPicPr>
          <p:nvPr/>
        </p:nvPicPr>
        <p:blipFill>
          <a:blip r:embed="rId3"/>
          <a:srcRect/>
          <a:stretch>
            <a:fillRect/>
          </a:stretch>
        </p:blipFill>
        <p:spPr bwMode="auto">
          <a:xfrm>
            <a:off x="0" y="6429375"/>
            <a:ext cx="4572000" cy="428625"/>
          </a:xfrm>
          <a:prstGeom prst="rect">
            <a:avLst/>
          </a:prstGeom>
          <a:noFill/>
          <a:ln w="9525">
            <a:noFill/>
            <a:miter lim="800000"/>
            <a:headEnd/>
            <a:tailEnd/>
          </a:ln>
        </p:spPr>
      </p:pic>
      <p:pic>
        <p:nvPicPr>
          <p:cNvPr id="2052" name="5 Imagen" descr="mam_br.gif"/>
          <p:cNvPicPr>
            <a:picLocks noChangeAspect="1"/>
          </p:cNvPicPr>
          <p:nvPr/>
        </p:nvPicPr>
        <p:blipFill>
          <a:blip r:embed="rId4"/>
          <a:srcRect/>
          <a:stretch>
            <a:fillRect/>
          </a:stretch>
        </p:blipFill>
        <p:spPr bwMode="auto">
          <a:xfrm>
            <a:off x="0" y="3143250"/>
            <a:ext cx="428625" cy="3429000"/>
          </a:xfrm>
          <a:prstGeom prst="rect">
            <a:avLst/>
          </a:prstGeom>
          <a:noFill/>
          <a:ln w="9525">
            <a:noFill/>
            <a:miter lim="800000"/>
            <a:headEnd/>
            <a:tailEnd/>
          </a:ln>
        </p:spPr>
      </p:pic>
      <p:pic>
        <p:nvPicPr>
          <p:cNvPr id="2053" name="9 Imagen" descr="mam_br.gif"/>
          <p:cNvPicPr>
            <a:picLocks noChangeAspect="1"/>
          </p:cNvPicPr>
          <p:nvPr/>
        </p:nvPicPr>
        <p:blipFill>
          <a:blip r:embed="rId5"/>
          <a:srcRect/>
          <a:stretch>
            <a:fillRect/>
          </a:stretch>
        </p:blipFill>
        <p:spPr bwMode="auto">
          <a:xfrm>
            <a:off x="8715375" y="0"/>
            <a:ext cx="428625" cy="3429000"/>
          </a:xfrm>
          <a:prstGeom prst="rect">
            <a:avLst/>
          </a:prstGeom>
          <a:noFill/>
          <a:ln w="9525">
            <a:noFill/>
            <a:miter lim="800000"/>
            <a:headEnd/>
            <a:tailEnd/>
          </a:ln>
        </p:spPr>
      </p:pic>
      <p:pic>
        <p:nvPicPr>
          <p:cNvPr id="2054" name="4 Imagen" descr="mam_br.gif"/>
          <p:cNvPicPr>
            <a:picLocks noChangeAspect="1"/>
          </p:cNvPicPr>
          <p:nvPr/>
        </p:nvPicPr>
        <p:blipFill>
          <a:blip r:embed="rId6"/>
          <a:srcRect/>
          <a:stretch>
            <a:fillRect/>
          </a:stretch>
        </p:blipFill>
        <p:spPr bwMode="auto">
          <a:xfrm>
            <a:off x="0" y="0"/>
            <a:ext cx="500063" cy="3429000"/>
          </a:xfrm>
          <a:prstGeom prst="rect">
            <a:avLst/>
          </a:prstGeom>
          <a:noFill/>
          <a:ln w="9525">
            <a:noFill/>
            <a:miter lim="800000"/>
            <a:headEnd/>
            <a:tailEnd/>
          </a:ln>
        </p:spPr>
      </p:pic>
      <p:pic>
        <p:nvPicPr>
          <p:cNvPr id="2055" name="6 Imagen" descr="mam_br.gif"/>
          <p:cNvPicPr>
            <a:picLocks noChangeAspect="1"/>
          </p:cNvPicPr>
          <p:nvPr/>
        </p:nvPicPr>
        <p:blipFill>
          <a:blip r:embed="rId7"/>
          <a:srcRect/>
          <a:stretch>
            <a:fillRect/>
          </a:stretch>
        </p:blipFill>
        <p:spPr bwMode="auto">
          <a:xfrm>
            <a:off x="357188" y="0"/>
            <a:ext cx="4162425" cy="428625"/>
          </a:xfrm>
          <a:prstGeom prst="rect">
            <a:avLst/>
          </a:prstGeom>
          <a:noFill/>
          <a:ln w="9525">
            <a:noFill/>
            <a:miter lim="800000"/>
            <a:headEnd/>
            <a:tailEnd/>
          </a:ln>
        </p:spPr>
      </p:pic>
      <p:pic>
        <p:nvPicPr>
          <p:cNvPr id="2056" name="7 Imagen" descr="mam_br.gif"/>
          <p:cNvPicPr>
            <a:picLocks noChangeAspect="1"/>
          </p:cNvPicPr>
          <p:nvPr/>
        </p:nvPicPr>
        <p:blipFill>
          <a:blip r:embed="rId7"/>
          <a:srcRect/>
          <a:stretch>
            <a:fillRect/>
          </a:stretch>
        </p:blipFill>
        <p:spPr bwMode="auto">
          <a:xfrm>
            <a:off x="4500563" y="0"/>
            <a:ext cx="4429125" cy="500063"/>
          </a:xfrm>
          <a:prstGeom prst="rect">
            <a:avLst/>
          </a:prstGeom>
          <a:noFill/>
          <a:ln w="9525">
            <a:noFill/>
            <a:miter lim="800000"/>
            <a:headEnd/>
            <a:tailEnd/>
          </a:ln>
        </p:spPr>
      </p:pic>
      <p:pic>
        <p:nvPicPr>
          <p:cNvPr id="2057" name="8 Imagen" descr="mam_br.gif"/>
          <p:cNvPicPr>
            <a:picLocks noChangeAspect="1"/>
          </p:cNvPicPr>
          <p:nvPr/>
        </p:nvPicPr>
        <p:blipFill>
          <a:blip r:embed="rId5"/>
          <a:srcRect/>
          <a:stretch>
            <a:fillRect/>
          </a:stretch>
        </p:blipFill>
        <p:spPr bwMode="auto">
          <a:xfrm>
            <a:off x="8715375" y="3429000"/>
            <a:ext cx="428625" cy="3429000"/>
          </a:xfrm>
          <a:prstGeom prst="rect">
            <a:avLst/>
          </a:prstGeom>
          <a:noFill/>
          <a:ln w="9525">
            <a:noFill/>
            <a:miter lim="800000"/>
            <a:headEnd/>
            <a:tailEnd/>
          </a:ln>
        </p:spPr>
      </p:pic>
      <p:pic>
        <p:nvPicPr>
          <p:cNvPr id="2058" name="11 Imagen" descr="mam_br.gif"/>
          <p:cNvPicPr>
            <a:picLocks noChangeAspect="1"/>
          </p:cNvPicPr>
          <p:nvPr/>
        </p:nvPicPr>
        <p:blipFill>
          <a:blip r:embed="rId3"/>
          <a:srcRect/>
          <a:stretch>
            <a:fillRect/>
          </a:stretch>
        </p:blipFill>
        <p:spPr bwMode="auto">
          <a:xfrm>
            <a:off x="4500563" y="6500813"/>
            <a:ext cx="4429125" cy="363537"/>
          </a:xfrm>
          <a:prstGeom prst="rect">
            <a:avLst/>
          </a:prstGeom>
          <a:noFill/>
          <a:ln w="9525">
            <a:noFill/>
            <a:miter lim="800000"/>
            <a:headEnd/>
            <a:tailEnd/>
          </a:ln>
        </p:spPr>
      </p:pic>
      <p:sp>
        <p:nvSpPr>
          <p:cNvPr id="2" name="Rectángulo 1"/>
          <p:cNvSpPr/>
          <p:nvPr/>
        </p:nvSpPr>
        <p:spPr>
          <a:xfrm>
            <a:off x="755576" y="692697"/>
            <a:ext cx="7704856" cy="5632311"/>
          </a:xfrm>
          <a:prstGeom prst="rect">
            <a:avLst/>
          </a:prstGeom>
          <a:noFill/>
        </p:spPr>
        <p:txBody>
          <a:bodyPr wrap="square" lIns="91440" tIns="45720" rIns="91440" bIns="45720">
            <a:spAutoFit/>
          </a:bodyPr>
          <a:lstStyle/>
          <a:p>
            <a:pPr algn="ctr"/>
            <a:r>
              <a:rPr lang="es-ES" sz="36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El Santo Evangelio </a:t>
            </a:r>
            <a:r>
              <a:rPr lang="es-E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a:t>
            </a:r>
            <a:r>
              <a:rPr lang="es-ES" sz="36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egún</a:t>
            </a:r>
          </a:p>
          <a:p>
            <a:pPr algn="ctr"/>
            <a:endParaRPr lang="es-E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algn="ctr"/>
            <a:endParaRPr lang="es-ES" sz="36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algn="ctr"/>
            <a:endParaRPr lang="es-ES" sz="36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algn="ctr"/>
            <a:endParaRPr lang="es-E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algn="ctr"/>
            <a:endParaRPr lang="es-E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algn="ctr"/>
            <a:endParaRPr lang="es-E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algn="ctr"/>
            <a:r>
              <a:rPr lang="es-E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SAN MATEO</a:t>
            </a:r>
            <a:endParaRPr lang="es-E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3" name="Imagen 2"/>
          <p:cNvPicPr>
            <a:picLocks noChangeAspect="1"/>
          </p:cNvPicPr>
          <p:nvPr/>
        </p:nvPicPr>
        <p:blipFill>
          <a:blip r:embed="rId8"/>
          <a:stretch>
            <a:fillRect/>
          </a:stretch>
        </p:blipFill>
        <p:spPr>
          <a:xfrm>
            <a:off x="3011826" y="1506864"/>
            <a:ext cx="3161953" cy="3794343"/>
          </a:xfrm>
          <a:prstGeom prst="rect">
            <a:avLst/>
          </a:prstGeom>
        </p:spPr>
      </p:pic>
      <p:pic>
        <p:nvPicPr>
          <p:cNvPr id="4" name="Imagen 3"/>
          <p:cNvPicPr>
            <a:picLocks noChangeAspect="1"/>
          </p:cNvPicPr>
          <p:nvPr/>
        </p:nvPicPr>
        <p:blipFill>
          <a:blip r:embed="rId9"/>
          <a:stretch>
            <a:fillRect/>
          </a:stretch>
        </p:blipFill>
        <p:spPr>
          <a:xfrm>
            <a:off x="35496" y="44624"/>
            <a:ext cx="731583" cy="1682642"/>
          </a:xfrm>
          <a:prstGeom prst="rect">
            <a:avLst/>
          </a:prstGeom>
        </p:spPr>
      </p:pic>
      <p:pic>
        <p:nvPicPr>
          <p:cNvPr id="5" name="Imagen 4"/>
          <p:cNvPicPr>
            <a:picLocks noChangeAspect="1"/>
          </p:cNvPicPr>
          <p:nvPr/>
        </p:nvPicPr>
        <p:blipFill>
          <a:blip r:embed="rId10"/>
          <a:stretch>
            <a:fillRect/>
          </a:stretch>
        </p:blipFill>
        <p:spPr>
          <a:xfrm>
            <a:off x="8091037" y="5840334"/>
            <a:ext cx="993734" cy="969348"/>
          </a:xfrm>
          <a:prstGeom prst="rect">
            <a:avLst/>
          </a:prstGeom>
        </p:spPr>
      </p:pic>
    </p:spTree>
    <p:custDataLst>
      <p:tags r:id="rId1"/>
    </p:custDataLst>
  </p:cSld>
  <p:clrMapOvr>
    <a:masterClrMapping/>
  </p:clrMapOvr>
  <p:transition spd="slow" advTm="13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10 Imagen" descr="mam_br.gif"/>
          <p:cNvPicPr>
            <a:picLocks noChangeAspect="1"/>
          </p:cNvPicPr>
          <p:nvPr/>
        </p:nvPicPr>
        <p:blipFill>
          <a:blip r:embed="rId3"/>
          <a:srcRect/>
          <a:stretch>
            <a:fillRect/>
          </a:stretch>
        </p:blipFill>
        <p:spPr bwMode="auto">
          <a:xfrm>
            <a:off x="0" y="6429375"/>
            <a:ext cx="4572000" cy="428625"/>
          </a:xfrm>
          <a:prstGeom prst="rect">
            <a:avLst/>
          </a:prstGeom>
          <a:noFill/>
          <a:ln w="9525">
            <a:noFill/>
            <a:miter lim="800000"/>
            <a:headEnd/>
            <a:tailEnd/>
          </a:ln>
        </p:spPr>
      </p:pic>
      <p:pic>
        <p:nvPicPr>
          <p:cNvPr id="2052" name="5 Imagen" descr="mam_br.gif"/>
          <p:cNvPicPr>
            <a:picLocks noChangeAspect="1"/>
          </p:cNvPicPr>
          <p:nvPr/>
        </p:nvPicPr>
        <p:blipFill>
          <a:blip r:embed="rId4"/>
          <a:srcRect/>
          <a:stretch>
            <a:fillRect/>
          </a:stretch>
        </p:blipFill>
        <p:spPr bwMode="auto">
          <a:xfrm>
            <a:off x="0" y="3143250"/>
            <a:ext cx="428625" cy="3429000"/>
          </a:xfrm>
          <a:prstGeom prst="rect">
            <a:avLst/>
          </a:prstGeom>
          <a:noFill/>
          <a:ln w="9525">
            <a:noFill/>
            <a:miter lim="800000"/>
            <a:headEnd/>
            <a:tailEnd/>
          </a:ln>
        </p:spPr>
      </p:pic>
      <p:pic>
        <p:nvPicPr>
          <p:cNvPr id="2053" name="9 Imagen" descr="mam_br.gif"/>
          <p:cNvPicPr>
            <a:picLocks noChangeAspect="1"/>
          </p:cNvPicPr>
          <p:nvPr/>
        </p:nvPicPr>
        <p:blipFill>
          <a:blip r:embed="rId5"/>
          <a:srcRect/>
          <a:stretch>
            <a:fillRect/>
          </a:stretch>
        </p:blipFill>
        <p:spPr bwMode="auto">
          <a:xfrm>
            <a:off x="8715375" y="0"/>
            <a:ext cx="428625" cy="3429000"/>
          </a:xfrm>
          <a:prstGeom prst="rect">
            <a:avLst/>
          </a:prstGeom>
          <a:noFill/>
          <a:ln w="9525">
            <a:noFill/>
            <a:miter lim="800000"/>
            <a:headEnd/>
            <a:tailEnd/>
          </a:ln>
        </p:spPr>
      </p:pic>
      <p:pic>
        <p:nvPicPr>
          <p:cNvPr id="2054" name="4 Imagen" descr="mam_br.gif"/>
          <p:cNvPicPr>
            <a:picLocks noChangeAspect="1"/>
          </p:cNvPicPr>
          <p:nvPr/>
        </p:nvPicPr>
        <p:blipFill>
          <a:blip r:embed="rId6"/>
          <a:srcRect/>
          <a:stretch>
            <a:fillRect/>
          </a:stretch>
        </p:blipFill>
        <p:spPr bwMode="auto">
          <a:xfrm>
            <a:off x="0" y="0"/>
            <a:ext cx="500063" cy="3429000"/>
          </a:xfrm>
          <a:prstGeom prst="rect">
            <a:avLst/>
          </a:prstGeom>
          <a:noFill/>
          <a:ln w="9525">
            <a:noFill/>
            <a:miter lim="800000"/>
            <a:headEnd/>
            <a:tailEnd/>
          </a:ln>
        </p:spPr>
      </p:pic>
      <p:pic>
        <p:nvPicPr>
          <p:cNvPr id="2055" name="6 Imagen" descr="mam_br.gif"/>
          <p:cNvPicPr>
            <a:picLocks noChangeAspect="1"/>
          </p:cNvPicPr>
          <p:nvPr/>
        </p:nvPicPr>
        <p:blipFill>
          <a:blip r:embed="rId7"/>
          <a:srcRect/>
          <a:stretch>
            <a:fillRect/>
          </a:stretch>
        </p:blipFill>
        <p:spPr bwMode="auto">
          <a:xfrm>
            <a:off x="357188" y="0"/>
            <a:ext cx="4162425" cy="428625"/>
          </a:xfrm>
          <a:prstGeom prst="rect">
            <a:avLst/>
          </a:prstGeom>
          <a:noFill/>
          <a:ln w="9525">
            <a:noFill/>
            <a:miter lim="800000"/>
            <a:headEnd/>
            <a:tailEnd/>
          </a:ln>
        </p:spPr>
      </p:pic>
      <p:pic>
        <p:nvPicPr>
          <p:cNvPr id="2056" name="7 Imagen" descr="mam_br.gif"/>
          <p:cNvPicPr>
            <a:picLocks noChangeAspect="1"/>
          </p:cNvPicPr>
          <p:nvPr/>
        </p:nvPicPr>
        <p:blipFill>
          <a:blip r:embed="rId7"/>
          <a:srcRect/>
          <a:stretch>
            <a:fillRect/>
          </a:stretch>
        </p:blipFill>
        <p:spPr bwMode="auto">
          <a:xfrm>
            <a:off x="4500563" y="0"/>
            <a:ext cx="4429125" cy="500063"/>
          </a:xfrm>
          <a:prstGeom prst="rect">
            <a:avLst/>
          </a:prstGeom>
          <a:noFill/>
          <a:ln w="9525">
            <a:noFill/>
            <a:miter lim="800000"/>
            <a:headEnd/>
            <a:tailEnd/>
          </a:ln>
        </p:spPr>
      </p:pic>
      <p:pic>
        <p:nvPicPr>
          <p:cNvPr id="2057" name="8 Imagen" descr="mam_br.gif"/>
          <p:cNvPicPr>
            <a:picLocks noChangeAspect="1"/>
          </p:cNvPicPr>
          <p:nvPr/>
        </p:nvPicPr>
        <p:blipFill>
          <a:blip r:embed="rId5"/>
          <a:srcRect/>
          <a:stretch>
            <a:fillRect/>
          </a:stretch>
        </p:blipFill>
        <p:spPr bwMode="auto">
          <a:xfrm>
            <a:off x="8715375" y="3429000"/>
            <a:ext cx="428625" cy="3429000"/>
          </a:xfrm>
          <a:prstGeom prst="rect">
            <a:avLst/>
          </a:prstGeom>
          <a:noFill/>
          <a:ln w="9525">
            <a:noFill/>
            <a:miter lim="800000"/>
            <a:headEnd/>
            <a:tailEnd/>
          </a:ln>
        </p:spPr>
      </p:pic>
      <p:pic>
        <p:nvPicPr>
          <p:cNvPr id="2058" name="11 Imagen" descr="mam_br.gif"/>
          <p:cNvPicPr>
            <a:picLocks noChangeAspect="1"/>
          </p:cNvPicPr>
          <p:nvPr/>
        </p:nvPicPr>
        <p:blipFill>
          <a:blip r:embed="rId3"/>
          <a:srcRect/>
          <a:stretch>
            <a:fillRect/>
          </a:stretch>
        </p:blipFill>
        <p:spPr bwMode="auto">
          <a:xfrm>
            <a:off x="4500563" y="6500813"/>
            <a:ext cx="4429125" cy="363537"/>
          </a:xfrm>
          <a:prstGeom prst="rect">
            <a:avLst/>
          </a:prstGeom>
          <a:noFill/>
          <a:ln w="9525">
            <a:noFill/>
            <a:miter lim="800000"/>
            <a:headEnd/>
            <a:tailEnd/>
          </a:ln>
        </p:spPr>
      </p:pic>
      <p:sp>
        <p:nvSpPr>
          <p:cNvPr id="2" name="CuadroTexto 1"/>
          <p:cNvSpPr txBox="1"/>
          <p:nvPr/>
        </p:nvSpPr>
        <p:spPr>
          <a:xfrm>
            <a:off x="899592" y="692696"/>
            <a:ext cx="7344816" cy="5663089"/>
          </a:xfrm>
          <a:prstGeom prst="rect">
            <a:avLst/>
          </a:prstGeom>
          <a:noFill/>
        </p:spPr>
        <p:txBody>
          <a:bodyPr wrap="square" rtlCol="0">
            <a:spAutoFit/>
          </a:bodyPr>
          <a:lstStyle/>
          <a:p>
            <a:pPr algn="ctr"/>
            <a:r>
              <a:rPr lang="es-MX" sz="2400" b="1" dirty="0" smtClean="0">
                <a:solidFill>
                  <a:srgbClr val="7030A0"/>
                </a:solidFill>
              </a:rPr>
              <a:t>Reseña biográfica</a:t>
            </a:r>
          </a:p>
          <a:p>
            <a:r>
              <a:rPr lang="es-MX" dirty="0"/>
              <a:t> </a:t>
            </a:r>
            <a:endParaRPr lang="es-MX" dirty="0" smtClean="0"/>
          </a:p>
          <a:p>
            <a:r>
              <a:rPr lang="es-MX" b="1" dirty="0" smtClean="0">
                <a:solidFill>
                  <a:srgbClr val="FF0000"/>
                </a:solidFill>
              </a:rPr>
              <a:t>Mateo, don de Jehová, apóstol y evangelista, hijo de Alfeo II, Galileo, judío de religión, publicano de profesión. Recaudador de impuestos. Llamado Levi por su nombre hebreo.</a:t>
            </a:r>
          </a:p>
          <a:p>
            <a:endParaRPr lang="es-MX" b="1" dirty="0">
              <a:solidFill>
                <a:srgbClr val="FF0000"/>
              </a:solidFill>
            </a:endParaRPr>
          </a:p>
          <a:p>
            <a:r>
              <a:rPr lang="es-MX" b="1" dirty="0" smtClean="0">
                <a:solidFill>
                  <a:srgbClr val="FF0000"/>
                </a:solidFill>
              </a:rPr>
              <a:t>Su residencia ordinaria era </a:t>
            </a:r>
            <a:r>
              <a:rPr lang="es-MX" b="1" dirty="0" err="1" smtClean="0">
                <a:solidFill>
                  <a:srgbClr val="FF0000"/>
                </a:solidFill>
              </a:rPr>
              <a:t>Capernaum</a:t>
            </a:r>
            <a:r>
              <a:rPr lang="es-MX" b="1" dirty="0" smtClean="0">
                <a:solidFill>
                  <a:srgbClr val="FF0000"/>
                </a:solidFill>
              </a:rPr>
              <a:t> y su oficina probablemente en el camino real cerca del mar de </a:t>
            </a:r>
            <a:r>
              <a:rPr lang="es-MX" b="1" dirty="0" err="1" smtClean="0">
                <a:solidFill>
                  <a:srgbClr val="FF0000"/>
                </a:solidFill>
              </a:rPr>
              <a:t>Tiberias</a:t>
            </a:r>
            <a:r>
              <a:rPr lang="es-MX" b="1" dirty="0" smtClean="0">
                <a:solidFill>
                  <a:srgbClr val="FF0000"/>
                </a:solidFill>
              </a:rPr>
              <a:t>. Hallándose ahí en medio de sus ocupaciones fue llamado por Jesús para que lo siguiera.</a:t>
            </a:r>
          </a:p>
          <a:p>
            <a:endParaRPr lang="es-MX" b="1" dirty="0">
              <a:solidFill>
                <a:srgbClr val="FF0000"/>
              </a:solidFill>
            </a:endParaRPr>
          </a:p>
          <a:p>
            <a:endParaRPr lang="es-MX" b="1" dirty="0" smtClean="0">
              <a:solidFill>
                <a:srgbClr val="FF0000"/>
              </a:solidFill>
            </a:endParaRPr>
          </a:p>
          <a:p>
            <a:endParaRPr lang="es-MX" b="1" dirty="0">
              <a:solidFill>
                <a:srgbClr val="FF0000"/>
              </a:solidFill>
            </a:endParaRPr>
          </a:p>
          <a:p>
            <a:endParaRPr lang="es-MX" b="1" dirty="0" smtClean="0">
              <a:solidFill>
                <a:srgbClr val="FF0000"/>
              </a:solidFill>
            </a:endParaRPr>
          </a:p>
          <a:p>
            <a:endParaRPr lang="es-MX" b="1" dirty="0" smtClean="0">
              <a:solidFill>
                <a:srgbClr val="FF0000"/>
              </a:solidFill>
            </a:endParaRPr>
          </a:p>
          <a:p>
            <a:endParaRPr lang="es-MX" b="1" dirty="0">
              <a:solidFill>
                <a:srgbClr val="FF0000"/>
              </a:solidFill>
            </a:endParaRPr>
          </a:p>
          <a:p>
            <a:r>
              <a:rPr lang="es-MX" b="1" dirty="0" smtClean="0">
                <a:solidFill>
                  <a:srgbClr val="FF0000"/>
                </a:solidFill>
              </a:rPr>
              <a:t>Estuvo con su maestro después de la resurrección y con los otros apóstoles después de la ascensión.</a:t>
            </a:r>
          </a:p>
          <a:p>
            <a:endParaRPr lang="es-MX" dirty="0" smtClean="0"/>
          </a:p>
          <a:p>
            <a:pPr algn="r"/>
            <a:r>
              <a:rPr lang="es-MX" sz="1400" b="1" dirty="0" smtClean="0">
                <a:solidFill>
                  <a:srgbClr val="0070C0"/>
                </a:solidFill>
              </a:rPr>
              <a:t>Diccionario de la Santa Biblia. </a:t>
            </a:r>
            <a:r>
              <a:rPr lang="es-MX" sz="1400" b="1" dirty="0" err="1" smtClean="0">
                <a:solidFill>
                  <a:srgbClr val="0070C0"/>
                </a:solidFill>
              </a:rPr>
              <a:t>Soc</a:t>
            </a:r>
            <a:r>
              <a:rPr lang="es-MX" sz="1400" b="1" dirty="0" smtClean="0">
                <a:solidFill>
                  <a:srgbClr val="0070C0"/>
                </a:solidFill>
              </a:rPr>
              <a:t> Am. De Tratados. 1890</a:t>
            </a:r>
            <a:endParaRPr lang="es-MX" sz="1400" b="1" dirty="0">
              <a:solidFill>
                <a:srgbClr val="0070C0"/>
              </a:solidFill>
            </a:endParaRPr>
          </a:p>
        </p:txBody>
      </p:sp>
      <p:pic>
        <p:nvPicPr>
          <p:cNvPr id="3" name="Imagen 2"/>
          <p:cNvPicPr>
            <a:picLocks noChangeAspect="1"/>
          </p:cNvPicPr>
          <p:nvPr/>
        </p:nvPicPr>
        <p:blipFill>
          <a:blip r:embed="rId8"/>
          <a:stretch>
            <a:fillRect/>
          </a:stretch>
        </p:blipFill>
        <p:spPr>
          <a:xfrm>
            <a:off x="3057525" y="3667731"/>
            <a:ext cx="3028950" cy="1504950"/>
          </a:xfrm>
          <a:prstGeom prst="rect">
            <a:avLst/>
          </a:prstGeom>
        </p:spPr>
      </p:pic>
    </p:spTree>
    <p:custDataLst>
      <p:tags r:id="rId1"/>
    </p:custDataLst>
  </p:cSld>
  <p:clrMapOvr>
    <a:masterClrMapping/>
  </p:clrMapOvr>
  <p:transition spd="slow" advTm="13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10 Imagen" descr="mam_br.gif"/>
          <p:cNvPicPr>
            <a:picLocks noChangeAspect="1"/>
          </p:cNvPicPr>
          <p:nvPr/>
        </p:nvPicPr>
        <p:blipFill>
          <a:blip r:embed="rId3"/>
          <a:srcRect/>
          <a:stretch>
            <a:fillRect/>
          </a:stretch>
        </p:blipFill>
        <p:spPr bwMode="auto">
          <a:xfrm>
            <a:off x="0" y="6429375"/>
            <a:ext cx="4572000" cy="428625"/>
          </a:xfrm>
          <a:prstGeom prst="rect">
            <a:avLst/>
          </a:prstGeom>
          <a:noFill/>
          <a:ln w="9525">
            <a:noFill/>
            <a:miter lim="800000"/>
            <a:headEnd/>
            <a:tailEnd/>
          </a:ln>
        </p:spPr>
      </p:pic>
      <p:pic>
        <p:nvPicPr>
          <p:cNvPr id="2052" name="5 Imagen" descr="mam_br.gif"/>
          <p:cNvPicPr>
            <a:picLocks noChangeAspect="1"/>
          </p:cNvPicPr>
          <p:nvPr/>
        </p:nvPicPr>
        <p:blipFill>
          <a:blip r:embed="rId4"/>
          <a:srcRect/>
          <a:stretch>
            <a:fillRect/>
          </a:stretch>
        </p:blipFill>
        <p:spPr bwMode="auto">
          <a:xfrm>
            <a:off x="0" y="3143250"/>
            <a:ext cx="428625" cy="3429000"/>
          </a:xfrm>
          <a:prstGeom prst="rect">
            <a:avLst/>
          </a:prstGeom>
          <a:noFill/>
          <a:ln w="9525">
            <a:noFill/>
            <a:miter lim="800000"/>
            <a:headEnd/>
            <a:tailEnd/>
          </a:ln>
        </p:spPr>
      </p:pic>
      <p:pic>
        <p:nvPicPr>
          <p:cNvPr id="2053" name="9 Imagen" descr="mam_br.gif"/>
          <p:cNvPicPr>
            <a:picLocks noChangeAspect="1"/>
          </p:cNvPicPr>
          <p:nvPr/>
        </p:nvPicPr>
        <p:blipFill>
          <a:blip r:embed="rId5"/>
          <a:srcRect/>
          <a:stretch>
            <a:fillRect/>
          </a:stretch>
        </p:blipFill>
        <p:spPr bwMode="auto">
          <a:xfrm>
            <a:off x="8715375" y="0"/>
            <a:ext cx="428625" cy="3429000"/>
          </a:xfrm>
          <a:prstGeom prst="rect">
            <a:avLst/>
          </a:prstGeom>
          <a:noFill/>
          <a:ln w="9525">
            <a:noFill/>
            <a:miter lim="800000"/>
            <a:headEnd/>
            <a:tailEnd/>
          </a:ln>
        </p:spPr>
      </p:pic>
      <p:pic>
        <p:nvPicPr>
          <p:cNvPr id="2054" name="4 Imagen" descr="mam_br.gif"/>
          <p:cNvPicPr>
            <a:picLocks noChangeAspect="1"/>
          </p:cNvPicPr>
          <p:nvPr/>
        </p:nvPicPr>
        <p:blipFill>
          <a:blip r:embed="rId6"/>
          <a:srcRect/>
          <a:stretch>
            <a:fillRect/>
          </a:stretch>
        </p:blipFill>
        <p:spPr bwMode="auto">
          <a:xfrm>
            <a:off x="0" y="0"/>
            <a:ext cx="500063" cy="3429000"/>
          </a:xfrm>
          <a:prstGeom prst="rect">
            <a:avLst/>
          </a:prstGeom>
          <a:noFill/>
          <a:ln w="9525">
            <a:noFill/>
            <a:miter lim="800000"/>
            <a:headEnd/>
            <a:tailEnd/>
          </a:ln>
        </p:spPr>
      </p:pic>
      <p:pic>
        <p:nvPicPr>
          <p:cNvPr id="2055" name="6 Imagen" descr="mam_br.gif"/>
          <p:cNvPicPr>
            <a:picLocks noChangeAspect="1"/>
          </p:cNvPicPr>
          <p:nvPr/>
        </p:nvPicPr>
        <p:blipFill>
          <a:blip r:embed="rId7"/>
          <a:srcRect/>
          <a:stretch>
            <a:fillRect/>
          </a:stretch>
        </p:blipFill>
        <p:spPr bwMode="auto">
          <a:xfrm>
            <a:off x="357188" y="0"/>
            <a:ext cx="4162425" cy="428625"/>
          </a:xfrm>
          <a:prstGeom prst="rect">
            <a:avLst/>
          </a:prstGeom>
          <a:noFill/>
          <a:ln w="9525">
            <a:noFill/>
            <a:miter lim="800000"/>
            <a:headEnd/>
            <a:tailEnd/>
          </a:ln>
        </p:spPr>
      </p:pic>
      <p:pic>
        <p:nvPicPr>
          <p:cNvPr id="2056" name="7 Imagen" descr="mam_br.gif"/>
          <p:cNvPicPr>
            <a:picLocks noChangeAspect="1"/>
          </p:cNvPicPr>
          <p:nvPr/>
        </p:nvPicPr>
        <p:blipFill>
          <a:blip r:embed="rId7"/>
          <a:srcRect/>
          <a:stretch>
            <a:fillRect/>
          </a:stretch>
        </p:blipFill>
        <p:spPr bwMode="auto">
          <a:xfrm>
            <a:off x="4500563" y="0"/>
            <a:ext cx="4429125" cy="500063"/>
          </a:xfrm>
          <a:prstGeom prst="rect">
            <a:avLst/>
          </a:prstGeom>
          <a:noFill/>
          <a:ln w="9525">
            <a:noFill/>
            <a:miter lim="800000"/>
            <a:headEnd/>
            <a:tailEnd/>
          </a:ln>
        </p:spPr>
      </p:pic>
      <p:pic>
        <p:nvPicPr>
          <p:cNvPr id="2057" name="8 Imagen" descr="mam_br.gif"/>
          <p:cNvPicPr>
            <a:picLocks noChangeAspect="1"/>
          </p:cNvPicPr>
          <p:nvPr/>
        </p:nvPicPr>
        <p:blipFill>
          <a:blip r:embed="rId5"/>
          <a:srcRect/>
          <a:stretch>
            <a:fillRect/>
          </a:stretch>
        </p:blipFill>
        <p:spPr bwMode="auto">
          <a:xfrm>
            <a:off x="8715375" y="3429000"/>
            <a:ext cx="428625" cy="3429000"/>
          </a:xfrm>
          <a:prstGeom prst="rect">
            <a:avLst/>
          </a:prstGeom>
          <a:noFill/>
          <a:ln w="9525">
            <a:noFill/>
            <a:miter lim="800000"/>
            <a:headEnd/>
            <a:tailEnd/>
          </a:ln>
        </p:spPr>
      </p:pic>
      <p:pic>
        <p:nvPicPr>
          <p:cNvPr id="2058" name="11 Imagen" descr="mam_br.gif"/>
          <p:cNvPicPr>
            <a:picLocks noChangeAspect="1"/>
          </p:cNvPicPr>
          <p:nvPr/>
        </p:nvPicPr>
        <p:blipFill>
          <a:blip r:embed="rId3"/>
          <a:srcRect/>
          <a:stretch>
            <a:fillRect/>
          </a:stretch>
        </p:blipFill>
        <p:spPr bwMode="auto">
          <a:xfrm>
            <a:off x="4500563" y="6500813"/>
            <a:ext cx="4429125" cy="363537"/>
          </a:xfrm>
          <a:prstGeom prst="rect">
            <a:avLst/>
          </a:prstGeom>
          <a:noFill/>
          <a:ln w="9525">
            <a:noFill/>
            <a:miter lim="800000"/>
            <a:headEnd/>
            <a:tailEnd/>
          </a:ln>
        </p:spPr>
      </p:pic>
      <p:sp>
        <p:nvSpPr>
          <p:cNvPr id="3" name="Rectángulo 2"/>
          <p:cNvSpPr/>
          <p:nvPr/>
        </p:nvSpPr>
        <p:spPr>
          <a:xfrm>
            <a:off x="683567" y="764704"/>
            <a:ext cx="7960369" cy="5509200"/>
          </a:xfrm>
          <a:prstGeom prst="rect">
            <a:avLst/>
          </a:prstGeom>
        </p:spPr>
        <p:txBody>
          <a:bodyPr wrap="square">
            <a:spAutoFit/>
          </a:bodyPr>
          <a:lstStyle/>
          <a:p>
            <a:endParaRPr lang="es-MX" sz="2400" dirty="0" smtClean="0"/>
          </a:p>
          <a:p>
            <a:r>
              <a:rPr lang="es-MX" sz="2400" b="1" dirty="0" smtClean="0">
                <a:solidFill>
                  <a:srgbClr val="FF0000"/>
                </a:solidFill>
              </a:rPr>
              <a:t>Mateo</a:t>
            </a:r>
            <a:r>
              <a:rPr lang="es-MX" sz="2400" b="1" dirty="0">
                <a:solidFill>
                  <a:srgbClr val="FF0000"/>
                </a:solidFill>
              </a:rPr>
              <a:t>, apellidado Levi, antes de su conversión era un publicano o cobrador de impuestos sometido a los romanos en </a:t>
            </a:r>
            <a:r>
              <a:rPr lang="es-MX" sz="2400" b="1" dirty="0" err="1">
                <a:solidFill>
                  <a:srgbClr val="FF0000"/>
                </a:solidFill>
              </a:rPr>
              <a:t>Capernaum</a:t>
            </a:r>
            <a:r>
              <a:rPr lang="es-MX" sz="2400" b="1" dirty="0">
                <a:solidFill>
                  <a:srgbClr val="FF0000"/>
                </a:solidFill>
              </a:rPr>
              <a:t>. </a:t>
            </a:r>
            <a:endParaRPr lang="es-MX" sz="2400" b="1" dirty="0" smtClean="0">
              <a:solidFill>
                <a:srgbClr val="FF0000"/>
              </a:solidFill>
            </a:endParaRPr>
          </a:p>
          <a:p>
            <a:endParaRPr lang="es-MX" sz="2400" b="1" dirty="0">
              <a:solidFill>
                <a:srgbClr val="FF0000"/>
              </a:solidFill>
            </a:endParaRPr>
          </a:p>
          <a:p>
            <a:r>
              <a:rPr lang="es-MX" sz="2400" b="1" dirty="0" smtClean="0">
                <a:solidFill>
                  <a:srgbClr val="FF0000"/>
                </a:solidFill>
              </a:rPr>
              <a:t>Por </a:t>
            </a:r>
            <a:r>
              <a:rPr lang="es-MX" sz="2400" b="1" dirty="0">
                <a:solidFill>
                  <a:srgbClr val="FF0000"/>
                </a:solidFill>
              </a:rPr>
              <a:t>lo general se reconoce que él escribió su evangelio antes que cualquiera de los demás evangelistas.</a:t>
            </a:r>
          </a:p>
          <a:p>
            <a:endParaRPr lang="es-MX" sz="2400" b="1" dirty="0" smtClean="0">
              <a:solidFill>
                <a:srgbClr val="FF0000"/>
              </a:solidFill>
            </a:endParaRPr>
          </a:p>
          <a:p>
            <a:r>
              <a:rPr lang="es-MX" sz="2400" b="1" dirty="0" smtClean="0">
                <a:solidFill>
                  <a:srgbClr val="FF0000"/>
                </a:solidFill>
              </a:rPr>
              <a:t>El </a:t>
            </a:r>
            <a:r>
              <a:rPr lang="es-MX" sz="2400" b="1" dirty="0">
                <a:solidFill>
                  <a:srgbClr val="FF0000"/>
                </a:solidFill>
              </a:rPr>
              <a:t>contenido de este evangelio y la prueba de los escritores antiguos, muestran que fue escrito primordialmente para el uso de la nación judía</a:t>
            </a:r>
            <a:r>
              <a:rPr lang="es-MX" b="1" dirty="0" smtClean="0">
                <a:solidFill>
                  <a:srgbClr val="FF0000"/>
                </a:solidFill>
              </a:rPr>
              <a:t>.</a:t>
            </a:r>
          </a:p>
          <a:p>
            <a:endParaRPr lang="es-MX" dirty="0"/>
          </a:p>
          <a:p>
            <a:endParaRPr lang="es-MX" dirty="0" smtClean="0"/>
          </a:p>
          <a:p>
            <a:pPr algn="r"/>
            <a:r>
              <a:rPr lang="es-MX" sz="1400" dirty="0" smtClean="0">
                <a:solidFill>
                  <a:schemeClr val="accent5">
                    <a:lumMod val="75000"/>
                  </a:schemeClr>
                </a:solidFill>
              </a:rPr>
              <a:t>Matthew </a:t>
            </a:r>
            <a:r>
              <a:rPr lang="es-MX" sz="1400" dirty="0">
                <a:solidFill>
                  <a:schemeClr val="accent5">
                    <a:lumMod val="75000"/>
                  </a:schemeClr>
                </a:solidFill>
              </a:rPr>
              <a:t>Henry. </a:t>
            </a:r>
            <a:endParaRPr lang="es-MX" sz="1400" dirty="0" smtClean="0">
              <a:solidFill>
                <a:schemeClr val="accent5">
                  <a:lumMod val="75000"/>
                </a:schemeClr>
              </a:solidFill>
            </a:endParaRPr>
          </a:p>
          <a:p>
            <a:pPr algn="r"/>
            <a:r>
              <a:rPr lang="es-MX" sz="1400" dirty="0" smtClean="0">
                <a:solidFill>
                  <a:schemeClr val="accent5">
                    <a:lumMod val="75000"/>
                  </a:schemeClr>
                </a:solidFill>
              </a:rPr>
              <a:t>Comentario </a:t>
            </a:r>
            <a:r>
              <a:rPr lang="es-MX" sz="1400" dirty="0">
                <a:solidFill>
                  <a:schemeClr val="accent5">
                    <a:lumMod val="75000"/>
                  </a:schemeClr>
                </a:solidFill>
              </a:rPr>
              <a:t>de la Biblia. Ed. </a:t>
            </a:r>
            <a:r>
              <a:rPr lang="es-MX" sz="1400" dirty="0" err="1">
                <a:solidFill>
                  <a:schemeClr val="accent5">
                    <a:lumMod val="75000"/>
                  </a:schemeClr>
                </a:solidFill>
              </a:rPr>
              <a:t>Unilit</a:t>
            </a:r>
            <a:r>
              <a:rPr lang="es-MX" sz="1400" dirty="0">
                <a:solidFill>
                  <a:schemeClr val="accent5">
                    <a:lumMod val="75000"/>
                  </a:schemeClr>
                </a:solidFill>
              </a:rPr>
              <a:t>. 1999</a:t>
            </a:r>
          </a:p>
        </p:txBody>
      </p:sp>
    </p:spTree>
    <p:custDataLst>
      <p:tags r:id="rId1"/>
    </p:custDataLst>
  </p:cSld>
  <p:clrMapOvr>
    <a:masterClrMapping/>
  </p:clrMapOvr>
  <p:transition spd="slow" advTm="13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10 Imagen" descr="mam_br.gif"/>
          <p:cNvPicPr>
            <a:picLocks noChangeAspect="1"/>
          </p:cNvPicPr>
          <p:nvPr/>
        </p:nvPicPr>
        <p:blipFill>
          <a:blip r:embed="rId3"/>
          <a:srcRect/>
          <a:stretch>
            <a:fillRect/>
          </a:stretch>
        </p:blipFill>
        <p:spPr bwMode="auto">
          <a:xfrm>
            <a:off x="0" y="6429375"/>
            <a:ext cx="4572000" cy="428625"/>
          </a:xfrm>
          <a:prstGeom prst="rect">
            <a:avLst/>
          </a:prstGeom>
          <a:noFill/>
          <a:ln w="9525">
            <a:noFill/>
            <a:miter lim="800000"/>
            <a:headEnd/>
            <a:tailEnd/>
          </a:ln>
        </p:spPr>
      </p:pic>
      <p:pic>
        <p:nvPicPr>
          <p:cNvPr id="2052" name="5 Imagen" descr="mam_br.gif"/>
          <p:cNvPicPr>
            <a:picLocks noChangeAspect="1"/>
          </p:cNvPicPr>
          <p:nvPr/>
        </p:nvPicPr>
        <p:blipFill>
          <a:blip r:embed="rId4"/>
          <a:srcRect/>
          <a:stretch>
            <a:fillRect/>
          </a:stretch>
        </p:blipFill>
        <p:spPr bwMode="auto">
          <a:xfrm>
            <a:off x="0" y="3143250"/>
            <a:ext cx="428625" cy="3429000"/>
          </a:xfrm>
          <a:prstGeom prst="rect">
            <a:avLst/>
          </a:prstGeom>
          <a:noFill/>
          <a:ln w="9525">
            <a:noFill/>
            <a:miter lim="800000"/>
            <a:headEnd/>
            <a:tailEnd/>
          </a:ln>
        </p:spPr>
      </p:pic>
      <p:pic>
        <p:nvPicPr>
          <p:cNvPr id="2053" name="9 Imagen" descr="mam_br.gif"/>
          <p:cNvPicPr>
            <a:picLocks noChangeAspect="1"/>
          </p:cNvPicPr>
          <p:nvPr/>
        </p:nvPicPr>
        <p:blipFill>
          <a:blip r:embed="rId5"/>
          <a:srcRect/>
          <a:stretch>
            <a:fillRect/>
          </a:stretch>
        </p:blipFill>
        <p:spPr bwMode="auto">
          <a:xfrm>
            <a:off x="8715375" y="0"/>
            <a:ext cx="428625" cy="3429000"/>
          </a:xfrm>
          <a:prstGeom prst="rect">
            <a:avLst/>
          </a:prstGeom>
          <a:noFill/>
          <a:ln w="9525">
            <a:noFill/>
            <a:miter lim="800000"/>
            <a:headEnd/>
            <a:tailEnd/>
          </a:ln>
        </p:spPr>
      </p:pic>
      <p:pic>
        <p:nvPicPr>
          <p:cNvPr id="2054" name="4 Imagen" descr="mam_br.gif"/>
          <p:cNvPicPr>
            <a:picLocks noChangeAspect="1"/>
          </p:cNvPicPr>
          <p:nvPr/>
        </p:nvPicPr>
        <p:blipFill>
          <a:blip r:embed="rId6"/>
          <a:srcRect/>
          <a:stretch>
            <a:fillRect/>
          </a:stretch>
        </p:blipFill>
        <p:spPr bwMode="auto">
          <a:xfrm>
            <a:off x="0" y="0"/>
            <a:ext cx="500063" cy="3429000"/>
          </a:xfrm>
          <a:prstGeom prst="rect">
            <a:avLst/>
          </a:prstGeom>
          <a:noFill/>
          <a:ln w="9525">
            <a:noFill/>
            <a:miter lim="800000"/>
            <a:headEnd/>
            <a:tailEnd/>
          </a:ln>
        </p:spPr>
      </p:pic>
      <p:pic>
        <p:nvPicPr>
          <p:cNvPr id="2055" name="6 Imagen" descr="mam_br.gif"/>
          <p:cNvPicPr>
            <a:picLocks noChangeAspect="1"/>
          </p:cNvPicPr>
          <p:nvPr/>
        </p:nvPicPr>
        <p:blipFill>
          <a:blip r:embed="rId7"/>
          <a:srcRect/>
          <a:stretch>
            <a:fillRect/>
          </a:stretch>
        </p:blipFill>
        <p:spPr bwMode="auto">
          <a:xfrm>
            <a:off x="357188" y="0"/>
            <a:ext cx="4162425" cy="428625"/>
          </a:xfrm>
          <a:prstGeom prst="rect">
            <a:avLst/>
          </a:prstGeom>
          <a:noFill/>
          <a:ln w="9525">
            <a:noFill/>
            <a:miter lim="800000"/>
            <a:headEnd/>
            <a:tailEnd/>
          </a:ln>
        </p:spPr>
      </p:pic>
      <p:pic>
        <p:nvPicPr>
          <p:cNvPr id="2056" name="7 Imagen" descr="mam_br.gif"/>
          <p:cNvPicPr>
            <a:picLocks noChangeAspect="1"/>
          </p:cNvPicPr>
          <p:nvPr/>
        </p:nvPicPr>
        <p:blipFill>
          <a:blip r:embed="rId7"/>
          <a:srcRect/>
          <a:stretch>
            <a:fillRect/>
          </a:stretch>
        </p:blipFill>
        <p:spPr bwMode="auto">
          <a:xfrm>
            <a:off x="4500563" y="0"/>
            <a:ext cx="4429125" cy="500063"/>
          </a:xfrm>
          <a:prstGeom prst="rect">
            <a:avLst/>
          </a:prstGeom>
          <a:noFill/>
          <a:ln w="9525">
            <a:noFill/>
            <a:miter lim="800000"/>
            <a:headEnd/>
            <a:tailEnd/>
          </a:ln>
        </p:spPr>
      </p:pic>
      <p:pic>
        <p:nvPicPr>
          <p:cNvPr id="2057" name="8 Imagen" descr="mam_br.gif"/>
          <p:cNvPicPr>
            <a:picLocks noChangeAspect="1"/>
          </p:cNvPicPr>
          <p:nvPr/>
        </p:nvPicPr>
        <p:blipFill>
          <a:blip r:embed="rId5"/>
          <a:srcRect/>
          <a:stretch>
            <a:fillRect/>
          </a:stretch>
        </p:blipFill>
        <p:spPr bwMode="auto">
          <a:xfrm>
            <a:off x="8715375" y="3429000"/>
            <a:ext cx="428625" cy="3429000"/>
          </a:xfrm>
          <a:prstGeom prst="rect">
            <a:avLst/>
          </a:prstGeom>
          <a:noFill/>
          <a:ln w="9525">
            <a:noFill/>
            <a:miter lim="800000"/>
            <a:headEnd/>
            <a:tailEnd/>
          </a:ln>
        </p:spPr>
      </p:pic>
      <p:pic>
        <p:nvPicPr>
          <p:cNvPr id="2058" name="11 Imagen" descr="mam_br.gif"/>
          <p:cNvPicPr>
            <a:picLocks noChangeAspect="1"/>
          </p:cNvPicPr>
          <p:nvPr/>
        </p:nvPicPr>
        <p:blipFill>
          <a:blip r:embed="rId3"/>
          <a:srcRect/>
          <a:stretch>
            <a:fillRect/>
          </a:stretch>
        </p:blipFill>
        <p:spPr bwMode="auto">
          <a:xfrm>
            <a:off x="4500563" y="6500813"/>
            <a:ext cx="4429125" cy="363537"/>
          </a:xfrm>
          <a:prstGeom prst="rect">
            <a:avLst/>
          </a:prstGeom>
          <a:noFill/>
          <a:ln w="9525">
            <a:noFill/>
            <a:miter lim="800000"/>
            <a:headEnd/>
            <a:tailEnd/>
          </a:ln>
        </p:spPr>
      </p:pic>
      <p:sp>
        <p:nvSpPr>
          <p:cNvPr id="2" name="Rectángulo 1"/>
          <p:cNvSpPr/>
          <p:nvPr/>
        </p:nvSpPr>
        <p:spPr>
          <a:xfrm>
            <a:off x="755576" y="692697"/>
            <a:ext cx="7560840" cy="5816977"/>
          </a:xfrm>
          <a:prstGeom prst="rect">
            <a:avLst/>
          </a:prstGeom>
        </p:spPr>
        <p:txBody>
          <a:bodyPr wrap="square">
            <a:spAutoFit/>
          </a:bodyPr>
          <a:lstStyle/>
          <a:p>
            <a:r>
              <a:rPr lang="es-MX" sz="2000" b="1" dirty="0">
                <a:solidFill>
                  <a:srgbClr val="FF0000"/>
                </a:solidFill>
              </a:rPr>
              <a:t>El primer versículo del evangelio anuncia el acontecimiento predicho por los profetas del Antiguo Testamento y tan esperado por Israel: la venida del ungido, Jesucristo, el Hijo de David, el hijo de Abraham</a:t>
            </a:r>
            <a:r>
              <a:rPr lang="es-MX" sz="2000" b="1" dirty="0" smtClean="0">
                <a:solidFill>
                  <a:srgbClr val="FF0000"/>
                </a:solidFill>
              </a:rPr>
              <a:t>.</a:t>
            </a:r>
          </a:p>
          <a:p>
            <a:endParaRPr lang="es-MX" sz="2000" b="1" dirty="0">
              <a:solidFill>
                <a:srgbClr val="FF0000"/>
              </a:solidFill>
            </a:endParaRPr>
          </a:p>
          <a:p>
            <a:r>
              <a:rPr lang="es-MX" sz="2000" b="1" dirty="0" smtClean="0">
                <a:solidFill>
                  <a:srgbClr val="FF0000"/>
                </a:solidFill>
              </a:rPr>
              <a:t>Bajo </a:t>
            </a:r>
            <a:r>
              <a:rPr lang="es-MX" sz="2000" b="1" dirty="0">
                <a:solidFill>
                  <a:srgbClr val="FF0000"/>
                </a:solidFill>
              </a:rPr>
              <a:t>la dirección del Espíritu, </a:t>
            </a:r>
            <a:endParaRPr lang="es-MX" sz="2000" b="1" dirty="0" smtClean="0">
              <a:solidFill>
                <a:srgbClr val="FF0000"/>
              </a:solidFill>
            </a:endParaRPr>
          </a:p>
          <a:p>
            <a:r>
              <a:rPr lang="es-MX" sz="2000" b="1" dirty="0" smtClean="0">
                <a:solidFill>
                  <a:srgbClr val="FF0000"/>
                </a:solidFill>
              </a:rPr>
              <a:t>Mateo </a:t>
            </a:r>
            <a:r>
              <a:rPr lang="es-MX" sz="2000" b="1" dirty="0">
                <a:solidFill>
                  <a:srgbClr val="FF0000"/>
                </a:solidFill>
              </a:rPr>
              <a:t>documenta </a:t>
            </a:r>
          </a:p>
          <a:p>
            <a:r>
              <a:rPr lang="es-MX" sz="2000" b="1" dirty="0" smtClean="0">
                <a:solidFill>
                  <a:srgbClr val="FF0000"/>
                </a:solidFill>
              </a:rPr>
              <a:t>cuidadosamente </a:t>
            </a:r>
            <a:r>
              <a:rPr lang="es-MX" sz="2000" b="1" dirty="0">
                <a:solidFill>
                  <a:srgbClr val="FF0000"/>
                </a:solidFill>
              </a:rPr>
              <a:t>la </a:t>
            </a:r>
            <a:endParaRPr lang="es-MX" sz="2000" b="1" dirty="0" smtClean="0">
              <a:solidFill>
                <a:srgbClr val="FF0000"/>
              </a:solidFill>
            </a:endParaRPr>
          </a:p>
          <a:p>
            <a:r>
              <a:rPr lang="es-MX" sz="2000" b="1" dirty="0" smtClean="0">
                <a:solidFill>
                  <a:srgbClr val="FF0000"/>
                </a:solidFill>
              </a:rPr>
              <a:t>reclamación de </a:t>
            </a:r>
            <a:r>
              <a:rPr lang="es-MX" sz="2000" b="1" dirty="0">
                <a:solidFill>
                  <a:srgbClr val="FF0000"/>
                </a:solidFill>
              </a:rPr>
              <a:t>Cristo de ser </a:t>
            </a:r>
            <a:endParaRPr lang="es-MX" sz="2000" b="1" dirty="0" smtClean="0">
              <a:solidFill>
                <a:srgbClr val="FF0000"/>
              </a:solidFill>
            </a:endParaRPr>
          </a:p>
          <a:p>
            <a:r>
              <a:rPr lang="es-MX" sz="2000" b="1" dirty="0" smtClean="0">
                <a:solidFill>
                  <a:srgbClr val="FF0000"/>
                </a:solidFill>
              </a:rPr>
              <a:t>el </a:t>
            </a:r>
            <a:r>
              <a:rPr lang="es-MX" sz="2000" b="1" dirty="0">
                <a:solidFill>
                  <a:srgbClr val="FF0000"/>
                </a:solidFill>
              </a:rPr>
              <a:t>Mesías; </a:t>
            </a:r>
            <a:r>
              <a:rPr lang="es-MX" sz="2000" b="1" dirty="0" smtClean="0">
                <a:solidFill>
                  <a:srgbClr val="FF0000"/>
                </a:solidFill>
              </a:rPr>
              <a:t>Él</a:t>
            </a:r>
            <a:r>
              <a:rPr lang="es-MX" sz="2000" b="1" dirty="0">
                <a:solidFill>
                  <a:srgbClr val="FF0000"/>
                </a:solidFill>
              </a:rPr>
              <a:t>, posee las </a:t>
            </a:r>
            <a:endParaRPr lang="es-MX" sz="2000" b="1" dirty="0" smtClean="0">
              <a:solidFill>
                <a:srgbClr val="FF0000"/>
              </a:solidFill>
            </a:endParaRPr>
          </a:p>
          <a:p>
            <a:r>
              <a:rPr lang="es-MX" sz="2000" b="1" dirty="0" smtClean="0">
                <a:solidFill>
                  <a:srgbClr val="FF0000"/>
                </a:solidFill>
              </a:rPr>
              <a:t>credenciales de </a:t>
            </a:r>
            <a:r>
              <a:rPr lang="es-MX" sz="2000" b="1" dirty="0">
                <a:solidFill>
                  <a:srgbClr val="FF0000"/>
                </a:solidFill>
              </a:rPr>
              <a:t>Mesías </a:t>
            </a:r>
            <a:endParaRPr lang="es-MX" sz="2000" b="1" dirty="0" smtClean="0">
              <a:solidFill>
                <a:srgbClr val="FF0000"/>
              </a:solidFill>
            </a:endParaRPr>
          </a:p>
          <a:p>
            <a:r>
              <a:rPr lang="es-MX" sz="2000" b="1" dirty="0" smtClean="0">
                <a:solidFill>
                  <a:srgbClr val="FF0000"/>
                </a:solidFill>
              </a:rPr>
              <a:t>y </a:t>
            </a:r>
            <a:r>
              <a:rPr lang="es-MX" sz="2000" b="1" dirty="0">
                <a:solidFill>
                  <a:srgbClr val="FF0000"/>
                </a:solidFill>
              </a:rPr>
              <a:t>ministerios acorde </a:t>
            </a:r>
            <a:r>
              <a:rPr lang="es-MX" sz="2000" b="1" dirty="0" smtClean="0">
                <a:solidFill>
                  <a:srgbClr val="FF0000"/>
                </a:solidFill>
              </a:rPr>
              <a:t>con </a:t>
            </a:r>
            <a:r>
              <a:rPr lang="es-MX" sz="2000" b="1" dirty="0">
                <a:solidFill>
                  <a:srgbClr val="FF0000"/>
                </a:solidFill>
              </a:rPr>
              <a:t>el </a:t>
            </a:r>
            <a:endParaRPr lang="es-MX" sz="2000" b="1" dirty="0" smtClean="0">
              <a:solidFill>
                <a:srgbClr val="FF0000"/>
              </a:solidFill>
            </a:endParaRPr>
          </a:p>
          <a:p>
            <a:r>
              <a:rPr lang="es-MX" sz="2000" b="1" dirty="0" smtClean="0">
                <a:solidFill>
                  <a:srgbClr val="FF0000"/>
                </a:solidFill>
              </a:rPr>
              <a:t>modelo </a:t>
            </a:r>
            <a:r>
              <a:rPr lang="es-MX" sz="2000" b="1" dirty="0">
                <a:solidFill>
                  <a:srgbClr val="FF0000"/>
                </a:solidFill>
              </a:rPr>
              <a:t>predicho </a:t>
            </a:r>
            <a:r>
              <a:rPr lang="es-MX" sz="2000" b="1" dirty="0" smtClean="0">
                <a:solidFill>
                  <a:srgbClr val="FF0000"/>
                </a:solidFill>
              </a:rPr>
              <a:t>del </a:t>
            </a:r>
            <a:r>
              <a:rPr lang="es-MX" sz="2000" b="1" dirty="0">
                <a:solidFill>
                  <a:srgbClr val="FF0000"/>
                </a:solidFill>
              </a:rPr>
              <a:t>Mesías.</a:t>
            </a:r>
          </a:p>
          <a:p>
            <a:endParaRPr lang="es-MX" sz="2000" b="1" dirty="0" smtClean="0">
              <a:solidFill>
                <a:srgbClr val="FF0000"/>
              </a:solidFill>
            </a:endParaRPr>
          </a:p>
          <a:p>
            <a:r>
              <a:rPr lang="es-MX" sz="2000" b="1" dirty="0" smtClean="0">
                <a:solidFill>
                  <a:srgbClr val="FF0000"/>
                </a:solidFill>
              </a:rPr>
              <a:t>Él </a:t>
            </a:r>
            <a:r>
              <a:rPr lang="es-MX" sz="2000" b="1" dirty="0">
                <a:solidFill>
                  <a:srgbClr val="FF0000"/>
                </a:solidFill>
              </a:rPr>
              <a:t>predicó mensajes que solamente el Mesías podía pronunciar y finalmente murió de la manera en que sólo el Mesías podía morir</a:t>
            </a:r>
            <a:r>
              <a:rPr lang="es-MX" sz="2000" b="1" dirty="0" smtClean="0">
                <a:solidFill>
                  <a:srgbClr val="FF0000"/>
                </a:solidFill>
              </a:rPr>
              <a:t>.</a:t>
            </a:r>
            <a:endParaRPr lang="es-MX" dirty="0"/>
          </a:p>
          <a:p>
            <a:endParaRPr lang="es-MX" dirty="0"/>
          </a:p>
          <a:p>
            <a:pPr algn="r"/>
            <a:r>
              <a:rPr lang="es-MX" sz="1400" dirty="0">
                <a:solidFill>
                  <a:srgbClr val="0070C0"/>
                </a:solidFill>
              </a:rPr>
              <a:t>Biblia Tu Andar Diario, Ed. </a:t>
            </a:r>
            <a:r>
              <a:rPr lang="es-MX" sz="1400" dirty="0" err="1">
                <a:solidFill>
                  <a:srgbClr val="0070C0"/>
                </a:solidFill>
              </a:rPr>
              <a:t>Unilit</a:t>
            </a:r>
            <a:r>
              <a:rPr lang="es-MX" sz="1400" dirty="0">
                <a:solidFill>
                  <a:srgbClr val="0070C0"/>
                </a:solidFill>
              </a:rPr>
              <a:t>. 1997</a:t>
            </a:r>
          </a:p>
        </p:txBody>
      </p:sp>
      <p:pic>
        <p:nvPicPr>
          <p:cNvPr id="3" name="Imagen 2"/>
          <p:cNvPicPr>
            <a:picLocks noChangeAspect="1"/>
          </p:cNvPicPr>
          <p:nvPr/>
        </p:nvPicPr>
        <p:blipFill>
          <a:blip r:embed="rId8"/>
          <a:stretch>
            <a:fillRect/>
          </a:stretch>
        </p:blipFill>
        <p:spPr>
          <a:xfrm>
            <a:off x="4449191" y="2312306"/>
            <a:ext cx="4229184" cy="2376264"/>
          </a:xfrm>
          <a:prstGeom prst="rect">
            <a:avLst/>
          </a:prstGeom>
        </p:spPr>
      </p:pic>
    </p:spTree>
    <p:custDataLst>
      <p:tags r:id="rId1"/>
    </p:custDataLst>
  </p:cSld>
  <p:clrMapOvr>
    <a:masterClrMapping/>
  </p:clrMapOvr>
  <p:transition spd="slow" advTm="13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10 Imagen" descr="mam_br.gif"/>
          <p:cNvPicPr>
            <a:picLocks noChangeAspect="1"/>
          </p:cNvPicPr>
          <p:nvPr/>
        </p:nvPicPr>
        <p:blipFill>
          <a:blip r:embed="rId3"/>
          <a:srcRect/>
          <a:stretch>
            <a:fillRect/>
          </a:stretch>
        </p:blipFill>
        <p:spPr bwMode="auto">
          <a:xfrm>
            <a:off x="0" y="6429375"/>
            <a:ext cx="4572000" cy="428625"/>
          </a:xfrm>
          <a:prstGeom prst="rect">
            <a:avLst/>
          </a:prstGeom>
          <a:noFill/>
          <a:ln w="9525">
            <a:noFill/>
            <a:miter lim="800000"/>
            <a:headEnd/>
            <a:tailEnd/>
          </a:ln>
        </p:spPr>
      </p:pic>
      <p:pic>
        <p:nvPicPr>
          <p:cNvPr id="2052" name="5 Imagen" descr="mam_br.gif"/>
          <p:cNvPicPr>
            <a:picLocks noChangeAspect="1"/>
          </p:cNvPicPr>
          <p:nvPr/>
        </p:nvPicPr>
        <p:blipFill>
          <a:blip r:embed="rId4"/>
          <a:srcRect/>
          <a:stretch>
            <a:fillRect/>
          </a:stretch>
        </p:blipFill>
        <p:spPr bwMode="auto">
          <a:xfrm>
            <a:off x="0" y="3143250"/>
            <a:ext cx="428625" cy="3429000"/>
          </a:xfrm>
          <a:prstGeom prst="rect">
            <a:avLst/>
          </a:prstGeom>
          <a:noFill/>
          <a:ln w="9525">
            <a:noFill/>
            <a:miter lim="800000"/>
            <a:headEnd/>
            <a:tailEnd/>
          </a:ln>
        </p:spPr>
      </p:pic>
      <p:pic>
        <p:nvPicPr>
          <p:cNvPr id="2053" name="9 Imagen" descr="mam_br.gif"/>
          <p:cNvPicPr>
            <a:picLocks noChangeAspect="1"/>
          </p:cNvPicPr>
          <p:nvPr/>
        </p:nvPicPr>
        <p:blipFill>
          <a:blip r:embed="rId5"/>
          <a:srcRect/>
          <a:stretch>
            <a:fillRect/>
          </a:stretch>
        </p:blipFill>
        <p:spPr bwMode="auto">
          <a:xfrm>
            <a:off x="8715375" y="0"/>
            <a:ext cx="428625" cy="3429000"/>
          </a:xfrm>
          <a:prstGeom prst="rect">
            <a:avLst/>
          </a:prstGeom>
          <a:noFill/>
          <a:ln w="9525">
            <a:noFill/>
            <a:miter lim="800000"/>
            <a:headEnd/>
            <a:tailEnd/>
          </a:ln>
        </p:spPr>
      </p:pic>
      <p:pic>
        <p:nvPicPr>
          <p:cNvPr id="2054" name="4 Imagen" descr="mam_br.gif"/>
          <p:cNvPicPr>
            <a:picLocks noChangeAspect="1"/>
          </p:cNvPicPr>
          <p:nvPr/>
        </p:nvPicPr>
        <p:blipFill>
          <a:blip r:embed="rId6"/>
          <a:srcRect/>
          <a:stretch>
            <a:fillRect/>
          </a:stretch>
        </p:blipFill>
        <p:spPr bwMode="auto">
          <a:xfrm>
            <a:off x="0" y="0"/>
            <a:ext cx="500063" cy="3429000"/>
          </a:xfrm>
          <a:prstGeom prst="rect">
            <a:avLst/>
          </a:prstGeom>
          <a:noFill/>
          <a:ln w="9525">
            <a:noFill/>
            <a:miter lim="800000"/>
            <a:headEnd/>
            <a:tailEnd/>
          </a:ln>
        </p:spPr>
      </p:pic>
      <p:pic>
        <p:nvPicPr>
          <p:cNvPr id="2055" name="6 Imagen" descr="mam_br.gif"/>
          <p:cNvPicPr>
            <a:picLocks noChangeAspect="1"/>
          </p:cNvPicPr>
          <p:nvPr/>
        </p:nvPicPr>
        <p:blipFill>
          <a:blip r:embed="rId7"/>
          <a:srcRect/>
          <a:stretch>
            <a:fillRect/>
          </a:stretch>
        </p:blipFill>
        <p:spPr bwMode="auto">
          <a:xfrm>
            <a:off x="357188" y="0"/>
            <a:ext cx="4162425" cy="428625"/>
          </a:xfrm>
          <a:prstGeom prst="rect">
            <a:avLst/>
          </a:prstGeom>
          <a:noFill/>
          <a:ln w="9525">
            <a:noFill/>
            <a:miter lim="800000"/>
            <a:headEnd/>
            <a:tailEnd/>
          </a:ln>
        </p:spPr>
      </p:pic>
      <p:pic>
        <p:nvPicPr>
          <p:cNvPr id="2056" name="7 Imagen" descr="mam_br.gif"/>
          <p:cNvPicPr>
            <a:picLocks noChangeAspect="1"/>
          </p:cNvPicPr>
          <p:nvPr/>
        </p:nvPicPr>
        <p:blipFill>
          <a:blip r:embed="rId7"/>
          <a:srcRect/>
          <a:stretch>
            <a:fillRect/>
          </a:stretch>
        </p:blipFill>
        <p:spPr bwMode="auto">
          <a:xfrm>
            <a:off x="4500563" y="0"/>
            <a:ext cx="4429125" cy="500063"/>
          </a:xfrm>
          <a:prstGeom prst="rect">
            <a:avLst/>
          </a:prstGeom>
          <a:noFill/>
          <a:ln w="9525">
            <a:noFill/>
            <a:miter lim="800000"/>
            <a:headEnd/>
            <a:tailEnd/>
          </a:ln>
        </p:spPr>
      </p:pic>
      <p:pic>
        <p:nvPicPr>
          <p:cNvPr id="2057" name="8 Imagen" descr="mam_br.gif"/>
          <p:cNvPicPr>
            <a:picLocks noChangeAspect="1"/>
          </p:cNvPicPr>
          <p:nvPr/>
        </p:nvPicPr>
        <p:blipFill>
          <a:blip r:embed="rId5"/>
          <a:srcRect/>
          <a:stretch>
            <a:fillRect/>
          </a:stretch>
        </p:blipFill>
        <p:spPr bwMode="auto">
          <a:xfrm>
            <a:off x="8715375" y="3429000"/>
            <a:ext cx="428625" cy="3429000"/>
          </a:xfrm>
          <a:prstGeom prst="rect">
            <a:avLst/>
          </a:prstGeom>
          <a:noFill/>
          <a:ln w="9525">
            <a:noFill/>
            <a:miter lim="800000"/>
            <a:headEnd/>
            <a:tailEnd/>
          </a:ln>
        </p:spPr>
      </p:pic>
      <p:pic>
        <p:nvPicPr>
          <p:cNvPr id="2058" name="11 Imagen" descr="mam_br.gif"/>
          <p:cNvPicPr>
            <a:picLocks noChangeAspect="1"/>
          </p:cNvPicPr>
          <p:nvPr/>
        </p:nvPicPr>
        <p:blipFill>
          <a:blip r:embed="rId3"/>
          <a:srcRect/>
          <a:stretch>
            <a:fillRect/>
          </a:stretch>
        </p:blipFill>
        <p:spPr bwMode="auto">
          <a:xfrm>
            <a:off x="4500563" y="6500813"/>
            <a:ext cx="4429125" cy="363537"/>
          </a:xfrm>
          <a:prstGeom prst="rect">
            <a:avLst/>
          </a:prstGeom>
          <a:noFill/>
          <a:ln w="9525">
            <a:noFill/>
            <a:miter lim="800000"/>
            <a:headEnd/>
            <a:tailEnd/>
          </a:ln>
        </p:spPr>
      </p:pic>
      <p:pic>
        <p:nvPicPr>
          <p:cNvPr id="2" name="Imagen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2917" y="149685"/>
            <a:ext cx="8143873" cy="6189298"/>
          </a:xfrm>
          <a:prstGeom prst="rect">
            <a:avLst/>
          </a:prstGeom>
        </p:spPr>
      </p:pic>
      <p:sp>
        <p:nvSpPr>
          <p:cNvPr id="4" name="Rectángulo 3"/>
          <p:cNvSpPr/>
          <p:nvPr/>
        </p:nvSpPr>
        <p:spPr>
          <a:xfrm>
            <a:off x="4644084" y="6244709"/>
            <a:ext cx="3895169" cy="338554"/>
          </a:xfrm>
          <a:prstGeom prst="rect">
            <a:avLst/>
          </a:prstGeom>
        </p:spPr>
        <p:txBody>
          <a:bodyPr wrap="none">
            <a:spAutoFit/>
          </a:bodyPr>
          <a:lstStyle/>
          <a:p>
            <a:pPr algn="r"/>
            <a:r>
              <a:rPr lang="es-MX" sz="1600" b="1" dirty="0">
                <a:solidFill>
                  <a:srgbClr val="0070C0"/>
                </a:solidFill>
              </a:rPr>
              <a:t>Biblia Tu Andar Diario, Ed. </a:t>
            </a:r>
            <a:r>
              <a:rPr lang="es-MX" sz="1600" b="1" dirty="0" err="1">
                <a:solidFill>
                  <a:srgbClr val="0070C0"/>
                </a:solidFill>
              </a:rPr>
              <a:t>Unilit</a:t>
            </a:r>
            <a:r>
              <a:rPr lang="es-MX" sz="1600" b="1" dirty="0">
                <a:solidFill>
                  <a:srgbClr val="0070C0"/>
                </a:solidFill>
              </a:rPr>
              <a:t>. 1997</a:t>
            </a:r>
          </a:p>
        </p:txBody>
      </p:sp>
    </p:spTree>
    <p:custDataLst>
      <p:tags r:id="rId1"/>
    </p:custDataLst>
  </p:cSld>
  <p:clrMapOvr>
    <a:masterClrMapping/>
  </p:clrMapOvr>
  <p:transition spd="slow" advTm="13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10 Imagen" descr="mam_br.gif"/>
          <p:cNvPicPr>
            <a:picLocks noChangeAspect="1"/>
          </p:cNvPicPr>
          <p:nvPr/>
        </p:nvPicPr>
        <p:blipFill>
          <a:blip r:embed="rId3"/>
          <a:srcRect/>
          <a:stretch>
            <a:fillRect/>
          </a:stretch>
        </p:blipFill>
        <p:spPr bwMode="auto">
          <a:xfrm>
            <a:off x="0" y="6429375"/>
            <a:ext cx="4572000" cy="428625"/>
          </a:xfrm>
          <a:prstGeom prst="rect">
            <a:avLst/>
          </a:prstGeom>
          <a:noFill/>
          <a:ln w="9525">
            <a:noFill/>
            <a:miter lim="800000"/>
            <a:headEnd/>
            <a:tailEnd/>
          </a:ln>
        </p:spPr>
      </p:pic>
      <p:pic>
        <p:nvPicPr>
          <p:cNvPr id="2052" name="5 Imagen" descr="mam_br.gif"/>
          <p:cNvPicPr>
            <a:picLocks noChangeAspect="1"/>
          </p:cNvPicPr>
          <p:nvPr/>
        </p:nvPicPr>
        <p:blipFill>
          <a:blip r:embed="rId4"/>
          <a:srcRect/>
          <a:stretch>
            <a:fillRect/>
          </a:stretch>
        </p:blipFill>
        <p:spPr bwMode="auto">
          <a:xfrm>
            <a:off x="0" y="3143250"/>
            <a:ext cx="428625" cy="3429000"/>
          </a:xfrm>
          <a:prstGeom prst="rect">
            <a:avLst/>
          </a:prstGeom>
          <a:noFill/>
          <a:ln w="9525">
            <a:noFill/>
            <a:miter lim="800000"/>
            <a:headEnd/>
            <a:tailEnd/>
          </a:ln>
        </p:spPr>
      </p:pic>
      <p:pic>
        <p:nvPicPr>
          <p:cNvPr id="2053" name="9 Imagen" descr="mam_br.gif"/>
          <p:cNvPicPr>
            <a:picLocks noChangeAspect="1"/>
          </p:cNvPicPr>
          <p:nvPr/>
        </p:nvPicPr>
        <p:blipFill>
          <a:blip r:embed="rId5"/>
          <a:srcRect/>
          <a:stretch>
            <a:fillRect/>
          </a:stretch>
        </p:blipFill>
        <p:spPr bwMode="auto">
          <a:xfrm>
            <a:off x="8715375" y="0"/>
            <a:ext cx="428625" cy="3429000"/>
          </a:xfrm>
          <a:prstGeom prst="rect">
            <a:avLst/>
          </a:prstGeom>
          <a:noFill/>
          <a:ln w="9525">
            <a:noFill/>
            <a:miter lim="800000"/>
            <a:headEnd/>
            <a:tailEnd/>
          </a:ln>
        </p:spPr>
      </p:pic>
      <p:pic>
        <p:nvPicPr>
          <p:cNvPr id="2054" name="4 Imagen" descr="mam_br.gif"/>
          <p:cNvPicPr>
            <a:picLocks noChangeAspect="1"/>
          </p:cNvPicPr>
          <p:nvPr/>
        </p:nvPicPr>
        <p:blipFill>
          <a:blip r:embed="rId6"/>
          <a:srcRect/>
          <a:stretch>
            <a:fillRect/>
          </a:stretch>
        </p:blipFill>
        <p:spPr bwMode="auto">
          <a:xfrm>
            <a:off x="0" y="0"/>
            <a:ext cx="500063" cy="3429000"/>
          </a:xfrm>
          <a:prstGeom prst="rect">
            <a:avLst/>
          </a:prstGeom>
          <a:noFill/>
          <a:ln w="9525">
            <a:noFill/>
            <a:miter lim="800000"/>
            <a:headEnd/>
            <a:tailEnd/>
          </a:ln>
        </p:spPr>
      </p:pic>
      <p:pic>
        <p:nvPicPr>
          <p:cNvPr id="2055" name="6 Imagen" descr="mam_br.gif"/>
          <p:cNvPicPr>
            <a:picLocks noChangeAspect="1"/>
          </p:cNvPicPr>
          <p:nvPr/>
        </p:nvPicPr>
        <p:blipFill>
          <a:blip r:embed="rId7"/>
          <a:srcRect/>
          <a:stretch>
            <a:fillRect/>
          </a:stretch>
        </p:blipFill>
        <p:spPr bwMode="auto">
          <a:xfrm>
            <a:off x="357188" y="0"/>
            <a:ext cx="4162425" cy="428625"/>
          </a:xfrm>
          <a:prstGeom prst="rect">
            <a:avLst/>
          </a:prstGeom>
          <a:noFill/>
          <a:ln w="9525">
            <a:noFill/>
            <a:miter lim="800000"/>
            <a:headEnd/>
            <a:tailEnd/>
          </a:ln>
        </p:spPr>
      </p:pic>
      <p:pic>
        <p:nvPicPr>
          <p:cNvPr id="2056" name="7 Imagen" descr="mam_br.gif"/>
          <p:cNvPicPr>
            <a:picLocks noChangeAspect="1"/>
          </p:cNvPicPr>
          <p:nvPr/>
        </p:nvPicPr>
        <p:blipFill>
          <a:blip r:embed="rId7"/>
          <a:srcRect/>
          <a:stretch>
            <a:fillRect/>
          </a:stretch>
        </p:blipFill>
        <p:spPr bwMode="auto">
          <a:xfrm>
            <a:off x="4500563" y="0"/>
            <a:ext cx="4429125" cy="500063"/>
          </a:xfrm>
          <a:prstGeom prst="rect">
            <a:avLst/>
          </a:prstGeom>
          <a:noFill/>
          <a:ln w="9525">
            <a:noFill/>
            <a:miter lim="800000"/>
            <a:headEnd/>
            <a:tailEnd/>
          </a:ln>
        </p:spPr>
      </p:pic>
      <p:pic>
        <p:nvPicPr>
          <p:cNvPr id="2057" name="8 Imagen" descr="mam_br.gif"/>
          <p:cNvPicPr>
            <a:picLocks noChangeAspect="1"/>
          </p:cNvPicPr>
          <p:nvPr/>
        </p:nvPicPr>
        <p:blipFill>
          <a:blip r:embed="rId5"/>
          <a:srcRect/>
          <a:stretch>
            <a:fillRect/>
          </a:stretch>
        </p:blipFill>
        <p:spPr bwMode="auto">
          <a:xfrm>
            <a:off x="8715375" y="3429000"/>
            <a:ext cx="428625" cy="3429000"/>
          </a:xfrm>
          <a:prstGeom prst="rect">
            <a:avLst/>
          </a:prstGeom>
          <a:noFill/>
          <a:ln w="9525">
            <a:noFill/>
            <a:miter lim="800000"/>
            <a:headEnd/>
            <a:tailEnd/>
          </a:ln>
        </p:spPr>
      </p:pic>
      <p:pic>
        <p:nvPicPr>
          <p:cNvPr id="2058" name="11 Imagen" descr="mam_br.gif"/>
          <p:cNvPicPr>
            <a:picLocks noChangeAspect="1"/>
          </p:cNvPicPr>
          <p:nvPr/>
        </p:nvPicPr>
        <p:blipFill>
          <a:blip r:embed="rId3"/>
          <a:srcRect/>
          <a:stretch>
            <a:fillRect/>
          </a:stretch>
        </p:blipFill>
        <p:spPr bwMode="auto">
          <a:xfrm>
            <a:off x="4500563" y="6500813"/>
            <a:ext cx="4429125" cy="363537"/>
          </a:xfrm>
          <a:prstGeom prst="rect">
            <a:avLst/>
          </a:prstGeom>
          <a:noFill/>
          <a:ln w="9525">
            <a:noFill/>
            <a:miter lim="800000"/>
            <a:headEnd/>
            <a:tailEnd/>
          </a:ln>
        </p:spPr>
      </p:pic>
      <p:sp>
        <p:nvSpPr>
          <p:cNvPr id="2" name="Rectángulo 1"/>
          <p:cNvSpPr/>
          <p:nvPr/>
        </p:nvSpPr>
        <p:spPr>
          <a:xfrm>
            <a:off x="1311784" y="711814"/>
            <a:ext cx="6788608" cy="5355312"/>
          </a:xfrm>
          <a:prstGeom prst="rect">
            <a:avLst/>
          </a:prstGeom>
          <a:noFill/>
        </p:spPr>
        <p:txBody>
          <a:bodyPr wrap="square" lIns="91440" tIns="45720" rIns="91440" bIns="45720">
            <a:spAutoFit/>
          </a:bodyPr>
          <a:lstStyle/>
          <a:p>
            <a:pPr algn="ctr"/>
            <a:r>
              <a:rPr lang="es-ES" sz="4000" b="1" cap="none" spc="0" dirty="0" smtClean="0">
                <a:ln w="22225">
                  <a:solidFill>
                    <a:schemeClr val="accent2"/>
                  </a:solidFill>
                  <a:prstDash val="solid"/>
                </a:ln>
                <a:solidFill>
                  <a:schemeClr val="accent2">
                    <a:lumMod val="40000"/>
                    <a:lumOff val="60000"/>
                  </a:schemeClr>
                </a:solidFill>
                <a:effectLst/>
              </a:rPr>
              <a:t>El Santo Evangelio según </a:t>
            </a:r>
          </a:p>
          <a:p>
            <a:pPr algn="ctr"/>
            <a:endParaRPr lang="es-ES" sz="5400" b="1" dirty="0" smtClean="0">
              <a:ln w="22225">
                <a:solidFill>
                  <a:schemeClr val="accent2"/>
                </a:solidFill>
                <a:prstDash val="solid"/>
              </a:ln>
              <a:solidFill>
                <a:schemeClr val="accent2">
                  <a:lumMod val="40000"/>
                  <a:lumOff val="60000"/>
                </a:schemeClr>
              </a:solidFill>
            </a:endParaRPr>
          </a:p>
          <a:p>
            <a:pPr algn="ctr"/>
            <a:endParaRPr lang="es-ES" sz="5400" b="1" dirty="0">
              <a:ln w="22225">
                <a:solidFill>
                  <a:schemeClr val="accent2"/>
                </a:solidFill>
                <a:prstDash val="solid"/>
              </a:ln>
              <a:solidFill>
                <a:schemeClr val="accent2">
                  <a:lumMod val="40000"/>
                  <a:lumOff val="60000"/>
                </a:schemeClr>
              </a:solidFill>
            </a:endParaRPr>
          </a:p>
          <a:p>
            <a:pPr algn="ctr"/>
            <a:endParaRPr lang="es-ES" sz="5400" b="1" dirty="0">
              <a:ln w="22225">
                <a:solidFill>
                  <a:schemeClr val="accent2"/>
                </a:solidFill>
                <a:prstDash val="solid"/>
              </a:ln>
              <a:solidFill>
                <a:schemeClr val="accent2">
                  <a:lumMod val="40000"/>
                  <a:lumOff val="60000"/>
                </a:schemeClr>
              </a:solidFill>
            </a:endParaRPr>
          </a:p>
          <a:p>
            <a:pPr algn="ctr"/>
            <a:endParaRPr lang="es-ES" sz="5400" b="1" cap="none" spc="0" dirty="0" smtClean="0">
              <a:ln w="22225">
                <a:solidFill>
                  <a:schemeClr val="accent2"/>
                </a:solidFill>
                <a:prstDash val="solid"/>
              </a:ln>
              <a:solidFill>
                <a:schemeClr val="accent2">
                  <a:lumMod val="40000"/>
                  <a:lumOff val="60000"/>
                </a:schemeClr>
              </a:solidFill>
              <a:effectLst/>
            </a:endParaRPr>
          </a:p>
          <a:p>
            <a:pPr algn="ctr"/>
            <a:endParaRPr lang="es-ES" sz="3200" b="1" dirty="0" smtClean="0">
              <a:ln w="22225">
                <a:solidFill>
                  <a:schemeClr val="accent2"/>
                </a:solidFill>
                <a:prstDash val="solid"/>
              </a:ln>
              <a:solidFill>
                <a:schemeClr val="accent2">
                  <a:lumMod val="40000"/>
                  <a:lumOff val="60000"/>
                </a:schemeClr>
              </a:solidFill>
            </a:endParaRPr>
          </a:p>
          <a:p>
            <a:pPr algn="ctr"/>
            <a:r>
              <a:rPr lang="es-ES" sz="5400" b="1" dirty="0" smtClean="0">
                <a:ln w="22225">
                  <a:solidFill>
                    <a:schemeClr val="accent2"/>
                  </a:solidFill>
                  <a:prstDash val="solid"/>
                </a:ln>
                <a:solidFill>
                  <a:schemeClr val="accent2">
                    <a:lumMod val="40000"/>
                    <a:lumOff val="60000"/>
                  </a:schemeClr>
                </a:solidFill>
              </a:rPr>
              <a:t>SAN MARCOS</a:t>
            </a:r>
            <a:endParaRPr lang="es-ES" sz="5400" b="1" cap="none" spc="0" dirty="0">
              <a:ln w="22225">
                <a:solidFill>
                  <a:schemeClr val="accent2"/>
                </a:solidFill>
                <a:prstDash val="solid"/>
              </a:ln>
              <a:solidFill>
                <a:schemeClr val="accent2">
                  <a:lumMod val="40000"/>
                  <a:lumOff val="60000"/>
                </a:schemeClr>
              </a:solidFill>
              <a:effectLst/>
            </a:endParaRPr>
          </a:p>
        </p:txBody>
      </p:sp>
      <p:pic>
        <p:nvPicPr>
          <p:cNvPr id="3" name="Imagen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72408" y="1556792"/>
            <a:ext cx="3024336" cy="3456384"/>
          </a:xfrm>
          <a:prstGeom prst="rect">
            <a:avLst/>
          </a:prstGeom>
        </p:spPr>
      </p:pic>
      <p:pic>
        <p:nvPicPr>
          <p:cNvPr id="4" name="Imagen 3"/>
          <p:cNvPicPr>
            <a:picLocks noChangeAspect="1"/>
          </p:cNvPicPr>
          <p:nvPr/>
        </p:nvPicPr>
        <p:blipFill>
          <a:blip r:embed="rId9"/>
          <a:stretch>
            <a:fillRect/>
          </a:stretch>
        </p:blipFill>
        <p:spPr>
          <a:xfrm>
            <a:off x="35496" y="44624"/>
            <a:ext cx="731583" cy="1682642"/>
          </a:xfrm>
          <a:prstGeom prst="rect">
            <a:avLst/>
          </a:prstGeom>
        </p:spPr>
      </p:pic>
      <p:pic>
        <p:nvPicPr>
          <p:cNvPr id="5" name="Imagen 4"/>
          <p:cNvPicPr>
            <a:picLocks noChangeAspect="1"/>
          </p:cNvPicPr>
          <p:nvPr/>
        </p:nvPicPr>
        <p:blipFill>
          <a:blip r:embed="rId10"/>
          <a:stretch>
            <a:fillRect/>
          </a:stretch>
        </p:blipFill>
        <p:spPr>
          <a:xfrm>
            <a:off x="8078829" y="5799296"/>
            <a:ext cx="993734" cy="969348"/>
          </a:xfrm>
          <a:prstGeom prst="rect">
            <a:avLst/>
          </a:prstGeom>
        </p:spPr>
      </p:pic>
    </p:spTree>
    <p:custDataLst>
      <p:tags r:id="rId1"/>
    </p:custDataLst>
  </p:cSld>
  <p:clrMapOvr>
    <a:masterClrMapping/>
  </p:clrMapOvr>
  <p:transition spd="slow" advTm="13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10 Imagen" descr="mam_br.gif"/>
          <p:cNvPicPr>
            <a:picLocks noChangeAspect="1"/>
          </p:cNvPicPr>
          <p:nvPr/>
        </p:nvPicPr>
        <p:blipFill>
          <a:blip r:embed="rId3"/>
          <a:srcRect/>
          <a:stretch>
            <a:fillRect/>
          </a:stretch>
        </p:blipFill>
        <p:spPr bwMode="auto">
          <a:xfrm>
            <a:off x="0" y="6429375"/>
            <a:ext cx="4572000" cy="428625"/>
          </a:xfrm>
          <a:prstGeom prst="rect">
            <a:avLst/>
          </a:prstGeom>
          <a:noFill/>
          <a:ln w="9525">
            <a:noFill/>
            <a:miter lim="800000"/>
            <a:headEnd/>
            <a:tailEnd/>
          </a:ln>
        </p:spPr>
      </p:pic>
      <p:pic>
        <p:nvPicPr>
          <p:cNvPr id="2052" name="5 Imagen" descr="mam_br.gif"/>
          <p:cNvPicPr>
            <a:picLocks noChangeAspect="1"/>
          </p:cNvPicPr>
          <p:nvPr/>
        </p:nvPicPr>
        <p:blipFill>
          <a:blip r:embed="rId4"/>
          <a:srcRect/>
          <a:stretch>
            <a:fillRect/>
          </a:stretch>
        </p:blipFill>
        <p:spPr bwMode="auto">
          <a:xfrm>
            <a:off x="0" y="3143250"/>
            <a:ext cx="428625" cy="3429000"/>
          </a:xfrm>
          <a:prstGeom prst="rect">
            <a:avLst/>
          </a:prstGeom>
          <a:noFill/>
          <a:ln w="9525">
            <a:noFill/>
            <a:miter lim="800000"/>
            <a:headEnd/>
            <a:tailEnd/>
          </a:ln>
        </p:spPr>
      </p:pic>
      <p:pic>
        <p:nvPicPr>
          <p:cNvPr id="2053" name="9 Imagen" descr="mam_br.gif"/>
          <p:cNvPicPr>
            <a:picLocks noChangeAspect="1"/>
          </p:cNvPicPr>
          <p:nvPr/>
        </p:nvPicPr>
        <p:blipFill>
          <a:blip r:embed="rId5"/>
          <a:srcRect/>
          <a:stretch>
            <a:fillRect/>
          </a:stretch>
        </p:blipFill>
        <p:spPr bwMode="auto">
          <a:xfrm>
            <a:off x="8715375" y="0"/>
            <a:ext cx="428625" cy="3429000"/>
          </a:xfrm>
          <a:prstGeom prst="rect">
            <a:avLst/>
          </a:prstGeom>
          <a:noFill/>
          <a:ln w="9525">
            <a:noFill/>
            <a:miter lim="800000"/>
            <a:headEnd/>
            <a:tailEnd/>
          </a:ln>
        </p:spPr>
      </p:pic>
      <p:pic>
        <p:nvPicPr>
          <p:cNvPr id="2054" name="4 Imagen" descr="mam_br.gif"/>
          <p:cNvPicPr>
            <a:picLocks noChangeAspect="1"/>
          </p:cNvPicPr>
          <p:nvPr/>
        </p:nvPicPr>
        <p:blipFill>
          <a:blip r:embed="rId6"/>
          <a:srcRect/>
          <a:stretch>
            <a:fillRect/>
          </a:stretch>
        </p:blipFill>
        <p:spPr bwMode="auto">
          <a:xfrm>
            <a:off x="0" y="0"/>
            <a:ext cx="500063" cy="3429000"/>
          </a:xfrm>
          <a:prstGeom prst="rect">
            <a:avLst/>
          </a:prstGeom>
          <a:noFill/>
          <a:ln w="9525">
            <a:noFill/>
            <a:miter lim="800000"/>
            <a:headEnd/>
            <a:tailEnd/>
          </a:ln>
        </p:spPr>
      </p:pic>
      <p:pic>
        <p:nvPicPr>
          <p:cNvPr id="2055" name="6 Imagen" descr="mam_br.gif"/>
          <p:cNvPicPr>
            <a:picLocks noChangeAspect="1"/>
          </p:cNvPicPr>
          <p:nvPr/>
        </p:nvPicPr>
        <p:blipFill>
          <a:blip r:embed="rId7"/>
          <a:srcRect/>
          <a:stretch>
            <a:fillRect/>
          </a:stretch>
        </p:blipFill>
        <p:spPr bwMode="auto">
          <a:xfrm>
            <a:off x="357188" y="0"/>
            <a:ext cx="4162425" cy="428625"/>
          </a:xfrm>
          <a:prstGeom prst="rect">
            <a:avLst/>
          </a:prstGeom>
          <a:noFill/>
          <a:ln w="9525">
            <a:noFill/>
            <a:miter lim="800000"/>
            <a:headEnd/>
            <a:tailEnd/>
          </a:ln>
        </p:spPr>
      </p:pic>
      <p:pic>
        <p:nvPicPr>
          <p:cNvPr id="2056" name="7 Imagen" descr="mam_br.gif"/>
          <p:cNvPicPr>
            <a:picLocks noChangeAspect="1"/>
          </p:cNvPicPr>
          <p:nvPr/>
        </p:nvPicPr>
        <p:blipFill>
          <a:blip r:embed="rId7"/>
          <a:srcRect/>
          <a:stretch>
            <a:fillRect/>
          </a:stretch>
        </p:blipFill>
        <p:spPr bwMode="auto">
          <a:xfrm>
            <a:off x="4500563" y="0"/>
            <a:ext cx="4429125" cy="500063"/>
          </a:xfrm>
          <a:prstGeom prst="rect">
            <a:avLst/>
          </a:prstGeom>
          <a:noFill/>
          <a:ln w="9525">
            <a:noFill/>
            <a:miter lim="800000"/>
            <a:headEnd/>
            <a:tailEnd/>
          </a:ln>
        </p:spPr>
      </p:pic>
      <p:pic>
        <p:nvPicPr>
          <p:cNvPr id="2057" name="8 Imagen" descr="mam_br.gif"/>
          <p:cNvPicPr>
            <a:picLocks noChangeAspect="1"/>
          </p:cNvPicPr>
          <p:nvPr/>
        </p:nvPicPr>
        <p:blipFill>
          <a:blip r:embed="rId5"/>
          <a:srcRect/>
          <a:stretch>
            <a:fillRect/>
          </a:stretch>
        </p:blipFill>
        <p:spPr bwMode="auto">
          <a:xfrm>
            <a:off x="8715375" y="3429000"/>
            <a:ext cx="428625" cy="3429000"/>
          </a:xfrm>
          <a:prstGeom prst="rect">
            <a:avLst/>
          </a:prstGeom>
          <a:noFill/>
          <a:ln w="9525">
            <a:noFill/>
            <a:miter lim="800000"/>
            <a:headEnd/>
            <a:tailEnd/>
          </a:ln>
        </p:spPr>
      </p:pic>
      <p:pic>
        <p:nvPicPr>
          <p:cNvPr id="2058" name="11 Imagen" descr="mam_br.gif"/>
          <p:cNvPicPr>
            <a:picLocks noChangeAspect="1"/>
          </p:cNvPicPr>
          <p:nvPr/>
        </p:nvPicPr>
        <p:blipFill>
          <a:blip r:embed="rId3"/>
          <a:srcRect/>
          <a:stretch>
            <a:fillRect/>
          </a:stretch>
        </p:blipFill>
        <p:spPr bwMode="auto">
          <a:xfrm>
            <a:off x="4500563" y="6500813"/>
            <a:ext cx="4429125" cy="363537"/>
          </a:xfrm>
          <a:prstGeom prst="rect">
            <a:avLst/>
          </a:prstGeom>
          <a:noFill/>
          <a:ln w="9525">
            <a:noFill/>
            <a:miter lim="800000"/>
            <a:headEnd/>
            <a:tailEnd/>
          </a:ln>
        </p:spPr>
      </p:pic>
      <p:sp>
        <p:nvSpPr>
          <p:cNvPr id="2" name="CuadroTexto 1"/>
          <p:cNvSpPr txBox="1"/>
          <p:nvPr/>
        </p:nvSpPr>
        <p:spPr>
          <a:xfrm>
            <a:off x="611560" y="573315"/>
            <a:ext cx="8032377" cy="5755422"/>
          </a:xfrm>
          <a:prstGeom prst="rect">
            <a:avLst/>
          </a:prstGeom>
          <a:noFill/>
        </p:spPr>
        <p:txBody>
          <a:bodyPr wrap="square" rtlCol="0">
            <a:spAutoFit/>
          </a:bodyPr>
          <a:lstStyle/>
          <a:p>
            <a:pPr algn="ctr"/>
            <a:r>
              <a:rPr lang="es-MX" sz="2400" b="1" dirty="0">
                <a:solidFill>
                  <a:srgbClr val="0070C0"/>
                </a:solidFill>
              </a:rPr>
              <a:t>Reseña </a:t>
            </a:r>
            <a:r>
              <a:rPr lang="es-MX" sz="2400" b="1" dirty="0" smtClean="0">
                <a:solidFill>
                  <a:srgbClr val="0070C0"/>
                </a:solidFill>
              </a:rPr>
              <a:t>biográfica</a:t>
            </a:r>
          </a:p>
          <a:p>
            <a:pPr algn="ctr"/>
            <a:endParaRPr lang="es-MX" sz="2400" b="1" dirty="0">
              <a:solidFill>
                <a:srgbClr val="0070C0"/>
              </a:solidFill>
            </a:endParaRPr>
          </a:p>
          <a:p>
            <a:r>
              <a:rPr lang="es-MX" sz="2000" b="1" dirty="0" smtClean="0">
                <a:solidFill>
                  <a:srgbClr val="FF0000"/>
                </a:solidFill>
              </a:rPr>
              <a:t>Era el hijo de aquella María en cuya casa en Jerusalén acostumbraban reunirse los apóstoles, es probable por lo tanto que Pedro le diera instrucción especial en las doctrinas del cristianismo.</a:t>
            </a:r>
          </a:p>
          <a:p>
            <a:endParaRPr lang="es-MX" sz="2000" b="1" dirty="0" smtClean="0">
              <a:solidFill>
                <a:srgbClr val="FF0000"/>
              </a:solidFill>
            </a:endParaRPr>
          </a:p>
          <a:p>
            <a:r>
              <a:rPr lang="es-MX" sz="2000" b="1" dirty="0" smtClean="0">
                <a:solidFill>
                  <a:srgbClr val="FF0000"/>
                </a:solidFill>
              </a:rPr>
              <a:t>Al mencionar al joven que vestido solamente con su túnica se apresuró a seguir a Cristo, refiere probablemente algo que le pasó a él mismo. Fue el compañero de Pablo y Bernabé en el viaje que estos hicieron por </a:t>
            </a:r>
            <a:r>
              <a:rPr lang="es-MX" sz="2000" b="1" dirty="0" err="1" smtClean="0">
                <a:solidFill>
                  <a:srgbClr val="FF0000"/>
                </a:solidFill>
              </a:rPr>
              <a:t>Cipro</a:t>
            </a:r>
            <a:r>
              <a:rPr lang="es-MX" sz="2000" b="1" dirty="0" smtClean="0">
                <a:solidFill>
                  <a:srgbClr val="FF0000"/>
                </a:solidFill>
              </a:rPr>
              <a:t> y hasta llegar a </a:t>
            </a:r>
            <a:r>
              <a:rPr lang="es-MX" sz="2000" b="1" dirty="0" err="1" smtClean="0">
                <a:solidFill>
                  <a:srgbClr val="FF0000"/>
                </a:solidFill>
              </a:rPr>
              <a:t>Perga</a:t>
            </a:r>
            <a:r>
              <a:rPr lang="es-MX" sz="2000" b="1" dirty="0" smtClean="0">
                <a:solidFill>
                  <a:srgbClr val="FF0000"/>
                </a:solidFill>
              </a:rPr>
              <a:t> en </a:t>
            </a:r>
            <a:r>
              <a:rPr lang="es-MX" sz="2000" b="1" dirty="0" err="1" smtClean="0">
                <a:solidFill>
                  <a:srgbClr val="FF0000"/>
                </a:solidFill>
              </a:rPr>
              <a:t>Pamfilia</a:t>
            </a:r>
            <a:r>
              <a:rPr lang="es-MX" sz="2000" b="1" dirty="0" smtClean="0">
                <a:solidFill>
                  <a:srgbClr val="FF0000"/>
                </a:solidFill>
              </a:rPr>
              <a:t>, punto de donde regresó a Jerusalén</a:t>
            </a:r>
          </a:p>
          <a:p>
            <a:endParaRPr lang="es-MX" sz="2000" b="1" dirty="0">
              <a:solidFill>
                <a:srgbClr val="FF0000"/>
              </a:solidFill>
            </a:endParaRPr>
          </a:p>
          <a:p>
            <a:r>
              <a:rPr lang="es-MX" sz="2000" b="1" dirty="0" smtClean="0">
                <a:solidFill>
                  <a:srgbClr val="FF0000"/>
                </a:solidFill>
              </a:rPr>
              <a:t>La tradición le atribuye la fundación de la iglesia de Alejandría en Egipto. En Venecia reposan sus restos y lo tienen por santo patrono.</a:t>
            </a:r>
          </a:p>
          <a:p>
            <a:endParaRPr lang="es-MX" sz="2000" b="1" dirty="0">
              <a:solidFill>
                <a:srgbClr val="FF0000"/>
              </a:solidFill>
            </a:endParaRPr>
          </a:p>
          <a:p>
            <a:endParaRPr lang="es-MX" sz="2000" b="1" dirty="0">
              <a:solidFill>
                <a:srgbClr val="FF0000"/>
              </a:solidFill>
            </a:endParaRPr>
          </a:p>
        </p:txBody>
      </p:sp>
      <p:pic>
        <p:nvPicPr>
          <p:cNvPr id="3" name="Imagen 2"/>
          <p:cNvPicPr>
            <a:picLocks noChangeAspect="1"/>
          </p:cNvPicPr>
          <p:nvPr/>
        </p:nvPicPr>
        <p:blipFill>
          <a:blip r:embed="rId8"/>
          <a:stretch>
            <a:fillRect/>
          </a:stretch>
        </p:blipFill>
        <p:spPr>
          <a:xfrm>
            <a:off x="3347864" y="5837070"/>
            <a:ext cx="5054022" cy="377985"/>
          </a:xfrm>
          <a:prstGeom prst="rect">
            <a:avLst/>
          </a:prstGeom>
        </p:spPr>
      </p:pic>
    </p:spTree>
    <p:custDataLst>
      <p:tags r:id="rId1"/>
    </p:custDataLst>
  </p:cSld>
  <p:clrMapOvr>
    <a:masterClrMapping/>
  </p:clrMapOvr>
  <p:transition spd="slow" advTm="13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10 Imagen" descr="mam_br.gif"/>
          <p:cNvPicPr>
            <a:picLocks noChangeAspect="1"/>
          </p:cNvPicPr>
          <p:nvPr/>
        </p:nvPicPr>
        <p:blipFill>
          <a:blip r:embed="rId3"/>
          <a:srcRect/>
          <a:stretch>
            <a:fillRect/>
          </a:stretch>
        </p:blipFill>
        <p:spPr bwMode="auto">
          <a:xfrm>
            <a:off x="0" y="6429375"/>
            <a:ext cx="4572000" cy="428625"/>
          </a:xfrm>
          <a:prstGeom prst="rect">
            <a:avLst/>
          </a:prstGeom>
          <a:noFill/>
          <a:ln w="9525">
            <a:noFill/>
            <a:miter lim="800000"/>
            <a:headEnd/>
            <a:tailEnd/>
          </a:ln>
        </p:spPr>
      </p:pic>
      <p:pic>
        <p:nvPicPr>
          <p:cNvPr id="2052" name="5 Imagen" descr="mam_br.gif"/>
          <p:cNvPicPr>
            <a:picLocks noChangeAspect="1"/>
          </p:cNvPicPr>
          <p:nvPr/>
        </p:nvPicPr>
        <p:blipFill>
          <a:blip r:embed="rId4"/>
          <a:srcRect/>
          <a:stretch>
            <a:fillRect/>
          </a:stretch>
        </p:blipFill>
        <p:spPr bwMode="auto">
          <a:xfrm>
            <a:off x="0" y="3143250"/>
            <a:ext cx="428625" cy="3429000"/>
          </a:xfrm>
          <a:prstGeom prst="rect">
            <a:avLst/>
          </a:prstGeom>
          <a:noFill/>
          <a:ln w="9525">
            <a:noFill/>
            <a:miter lim="800000"/>
            <a:headEnd/>
            <a:tailEnd/>
          </a:ln>
        </p:spPr>
      </p:pic>
      <p:pic>
        <p:nvPicPr>
          <p:cNvPr id="2053" name="9 Imagen" descr="mam_br.gif"/>
          <p:cNvPicPr>
            <a:picLocks noChangeAspect="1"/>
          </p:cNvPicPr>
          <p:nvPr/>
        </p:nvPicPr>
        <p:blipFill>
          <a:blip r:embed="rId5"/>
          <a:srcRect/>
          <a:stretch>
            <a:fillRect/>
          </a:stretch>
        </p:blipFill>
        <p:spPr bwMode="auto">
          <a:xfrm>
            <a:off x="8715375" y="0"/>
            <a:ext cx="428625" cy="3429000"/>
          </a:xfrm>
          <a:prstGeom prst="rect">
            <a:avLst/>
          </a:prstGeom>
          <a:noFill/>
          <a:ln w="9525">
            <a:noFill/>
            <a:miter lim="800000"/>
            <a:headEnd/>
            <a:tailEnd/>
          </a:ln>
        </p:spPr>
      </p:pic>
      <p:pic>
        <p:nvPicPr>
          <p:cNvPr id="2054" name="4 Imagen" descr="mam_br.gif"/>
          <p:cNvPicPr>
            <a:picLocks noChangeAspect="1"/>
          </p:cNvPicPr>
          <p:nvPr/>
        </p:nvPicPr>
        <p:blipFill>
          <a:blip r:embed="rId6"/>
          <a:srcRect/>
          <a:stretch>
            <a:fillRect/>
          </a:stretch>
        </p:blipFill>
        <p:spPr bwMode="auto">
          <a:xfrm>
            <a:off x="0" y="0"/>
            <a:ext cx="500063" cy="3429000"/>
          </a:xfrm>
          <a:prstGeom prst="rect">
            <a:avLst/>
          </a:prstGeom>
          <a:noFill/>
          <a:ln w="9525">
            <a:noFill/>
            <a:miter lim="800000"/>
            <a:headEnd/>
            <a:tailEnd/>
          </a:ln>
        </p:spPr>
      </p:pic>
      <p:pic>
        <p:nvPicPr>
          <p:cNvPr id="2055" name="6 Imagen" descr="mam_br.gif"/>
          <p:cNvPicPr>
            <a:picLocks noChangeAspect="1"/>
          </p:cNvPicPr>
          <p:nvPr/>
        </p:nvPicPr>
        <p:blipFill>
          <a:blip r:embed="rId7"/>
          <a:srcRect/>
          <a:stretch>
            <a:fillRect/>
          </a:stretch>
        </p:blipFill>
        <p:spPr bwMode="auto">
          <a:xfrm>
            <a:off x="357188" y="0"/>
            <a:ext cx="4162425" cy="428625"/>
          </a:xfrm>
          <a:prstGeom prst="rect">
            <a:avLst/>
          </a:prstGeom>
          <a:noFill/>
          <a:ln w="9525">
            <a:noFill/>
            <a:miter lim="800000"/>
            <a:headEnd/>
            <a:tailEnd/>
          </a:ln>
        </p:spPr>
      </p:pic>
      <p:pic>
        <p:nvPicPr>
          <p:cNvPr id="2056" name="7 Imagen" descr="mam_br.gif"/>
          <p:cNvPicPr>
            <a:picLocks noChangeAspect="1"/>
          </p:cNvPicPr>
          <p:nvPr/>
        </p:nvPicPr>
        <p:blipFill>
          <a:blip r:embed="rId7"/>
          <a:srcRect/>
          <a:stretch>
            <a:fillRect/>
          </a:stretch>
        </p:blipFill>
        <p:spPr bwMode="auto">
          <a:xfrm>
            <a:off x="4500563" y="0"/>
            <a:ext cx="4429125" cy="500063"/>
          </a:xfrm>
          <a:prstGeom prst="rect">
            <a:avLst/>
          </a:prstGeom>
          <a:noFill/>
          <a:ln w="9525">
            <a:noFill/>
            <a:miter lim="800000"/>
            <a:headEnd/>
            <a:tailEnd/>
          </a:ln>
        </p:spPr>
      </p:pic>
      <p:pic>
        <p:nvPicPr>
          <p:cNvPr id="2057" name="8 Imagen" descr="mam_br.gif"/>
          <p:cNvPicPr>
            <a:picLocks noChangeAspect="1"/>
          </p:cNvPicPr>
          <p:nvPr/>
        </p:nvPicPr>
        <p:blipFill>
          <a:blip r:embed="rId5"/>
          <a:srcRect/>
          <a:stretch>
            <a:fillRect/>
          </a:stretch>
        </p:blipFill>
        <p:spPr bwMode="auto">
          <a:xfrm>
            <a:off x="8715375" y="3429000"/>
            <a:ext cx="428625" cy="3429000"/>
          </a:xfrm>
          <a:prstGeom prst="rect">
            <a:avLst/>
          </a:prstGeom>
          <a:noFill/>
          <a:ln w="9525">
            <a:noFill/>
            <a:miter lim="800000"/>
            <a:headEnd/>
            <a:tailEnd/>
          </a:ln>
        </p:spPr>
      </p:pic>
      <p:pic>
        <p:nvPicPr>
          <p:cNvPr id="2058" name="11 Imagen" descr="mam_br.gif"/>
          <p:cNvPicPr>
            <a:picLocks noChangeAspect="1"/>
          </p:cNvPicPr>
          <p:nvPr/>
        </p:nvPicPr>
        <p:blipFill>
          <a:blip r:embed="rId3"/>
          <a:srcRect/>
          <a:stretch>
            <a:fillRect/>
          </a:stretch>
        </p:blipFill>
        <p:spPr bwMode="auto">
          <a:xfrm>
            <a:off x="4500563" y="6500813"/>
            <a:ext cx="4429125" cy="363537"/>
          </a:xfrm>
          <a:prstGeom prst="rect">
            <a:avLst/>
          </a:prstGeom>
          <a:noFill/>
          <a:ln w="9525">
            <a:noFill/>
            <a:miter lim="800000"/>
            <a:headEnd/>
            <a:tailEnd/>
          </a:ln>
        </p:spPr>
      </p:pic>
      <p:sp>
        <p:nvSpPr>
          <p:cNvPr id="2" name="CuadroTexto 1"/>
          <p:cNvSpPr txBox="1"/>
          <p:nvPr/>
        </p:nvSpPr>
        <p:spPr>
          <a:xfrm>
            <a:off x="827584" y="980728"/>
            <a:ext cx="7704856" cy="5663089"/>
          </a:xfrm>
          <a:prstGeom prst="rect">
            <a:avLst/>
          </a:prstGeom>
          <a:noFill/>
        </p:spPr>
        <p:txBody>
          <a:bodyPr wrap="square" rtlCol="0">
            <a:spAutoFit/>
          </a:bodyPr>
          <a:lstStyle/>
          <a:p>
            <a:r>
              <a:rPr lang="es-MX" sz="2000" b="1" dirty="0" smtClean="0">
                <a:solidFill>
                  <a:srgbClr val="FF0000"/>
                </a:solidFill>
              </a:rPr>
              <a:t>Se supone que el evangelista se convirtió por testimonio del apóstol Pedro, porque lo trata de hijo suyo.</a:t>
            </a:r>
          </a:p>
          <a:p>
            <a:endParaRPr lang="es-MX" sz="2000" b="1" dirty="0">
              <a:solidFill>
                <a:srgbClr val="FF0000"/>
              </a:solidFill>
            </a:endParaRPr>
          </a:p>
          <a:p>
            <a:r>
              <a:rPr lang="es-MX" sz="2000" b="1" dirty="0" smtClean="0">
                <a:solidFill>
                  <a:srgbClr val="FF0000"/>
                </a:solidFill>
              </a:rPr>
              <a:t>Marcos escribió en Roma; algunos suponen que Pedro le dictaba, aunque el testimonio general dice que, habiendo predicado el apóstol en Roma, Marcos era el compañero del apóstol, y que comprendiendo claramente lo que predicó Pedro, tuvo el deseo para poner por escrito los detalles.</a:t>
            </a:r>
          </a:p>
          <a:p>
            <a:endParaRPr lang="es-MX" sz="2000" b="1" dirty="0">
              <a:solidFill>
                <a:srgbClr val="FF0000"/>
              </a:solidFill>
            </a:endParaRPr>
          </a:p>
          <a:p>
            <a:r>
              <a:rPr lang="es-MX" sz="2000" b="1" dirty="0" smtClean="0">
                <a:solidFill>
                  <a:srgbClr val="FF0000"/>
                </a:solidFill>
              </a:rPr>
              <a:t>En muchos aspectos relata las mismas cosas que el evangelio según San Mateo, pero podemos cosechar ventajas del repaso de los mismos sucesos enmarcados por el evangelista en el punto de vista que mas afectara su propia mente.</a:t>
            </a:r>
          </a:p>
          <a:p>
            <a:endParaRPr lang="es-MX" dirty="0" smtClean="0"/>
          </a:p>
          <a:p>
            <a:endParaRPr lang="es-MX" dirty="0"/>
          </a:p>
          <a:p>
            <a:pPr algn="r"/>
            <a:r>
              <a:rPr lang="it-IT" sz="1400" b="1" dirty="0">
                <a:solidFill>
                  <a:srgbClr val="0070C0"/>
                </a:solidFill>
              </a:rPr>
              <a:t>Matthew Henry. </a:t>
            </a:r>
          </a:p>
          <a:p>
            <a:pPr algn="r"/>
            <a:r>
              <a:rPr lang="it-IT" sz="1400" b="1" dirty="0">
                <a:solidFill>
                  <a:srgbClr val="0070C0"/>
                </a:solidFill>
              </a:rPr>
              <a:t>Comentario de la Biblia. Ed. Unilit. 1999</a:t>
            </a:r>
          </a:p>
          <a:p>
            <a:endParaRPr lang="es-MX" dirty="0"/>
          </a:p>
        </p:txBody>
      </p:sp>
    </p:spTree>
    <p:custDataLst>
      <p:tags r:id="rId1"/>
    </p:custDataLst>
  </p:cSld>
  <p:clrMapOvr>
    <a:masterClrMapping/>
  </p:clrMapOvr>
  <p:transition spd="slow" advTm="13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1" name="10 Imagen" descr="mam_br.gif"/>
          <p:cNvPicPr>
            <a:picLocks noChangeAspect="1"/>
          </p:cNvPicPr>
          <p:nvPr/>
        </p:nvPicPr>
        <p:blipFill>
          <a:blip r:embed="rId5"/>
          <a:srcRect/>
          <a:stretch>
            <a:fillRect/>
          </a:stretch>
        </p:blipFill>
        <p:spPr bwMode="auto">
          <a:xfrm>
            <a:off x="0" y="6429375"/>
            <a:ext cx="4572000" cy="428625"/>
          </a:xfrm>
          <a:prstGeom prst="rect">
            <a:avLst/>
          </a:prstGeom>
          <a:noFill/>
          <a:ln w="9525">
            <a:noFill/>
            <a:miter lim="800000"/>
            <a:headEnd/>
            <a:tailEnd/>
          </a:ln>
        </p:spPr>
      </p:pic>
      <p:pic>
        <p:nvPicPr>
          <p:cNvPr id="2052" name="5 Imagen" descr="mam_br.gif"/>
          <p:cNvPicPr>
            <a:picLocks noChangeAspect="1"/>
          </p:cNvPicPr>
          <p:nvPr/>
        </p:nvPicPr>
        <p:blipFill>
          <a:blip r:embed="rId6"/>
          <a:srcRect/>
          <a:stretch>
            <a:fillRect/>
          </a:stretch>
        </p:blipFill>
        <p:spPr bwMode="auto">
          <a:xfrm>
            <a:off x="0" y="3143250"/>
            <a:ext cx="428625" cy="3429000"/>
          </a:xfrm>
          <a:prstGeom prst="rect">
            <a:avLst/>
          </a:prstGeom>
          <a:noFill/>
          <a:ln w="9525">
            <a:noFill/>
            <a:miter lim="800000"/>
            <a:headEnd/>
            <a:tailEnd/>
          </a:ln>
        </p:spPr>
      </p:pic>
      <p:pic>
        <p:nvPicPr>
          <p:cNvPr id="2053" name="9 Imagen" descr="mam_br.gif"/>
          <p:cNvPicPr>
            <a:picLocks noChangeAspect="1"/>
          </p:cNvPicPr>
          <p:nvPr/>
        </p:nvPicPr>
        <p:blipFill>
          <a:blip r:embed="rId7"/>
          <a:srcRect/>
          <a:stretch>
            <a:fillRect/>
          </a:stretch>
        </p:blipFill>
        <p:spPr bwMode="auto">
          <a:xfrm>
            <a:off x="8715375" y="0"/>
            <a:ext cx="428625" cy="3429000"/>
          </a:xfrm>
          <a:prstGeom prst="rect">
            <a:avLst/>
          </a:prstGeom>
          <a:noFill/>
          <a:ln w="9525">
            <a:noFill/>
            <a:miter lim="800000"/>
            <a:headEnd/>
            <a:tailEnd/>
          </a:ln>
        </p:spPr>
      </p:pic>
      <p:pic>
        <p:nvPicPr>
          <p:cNvPr id="2054" name="4 Imagen" descr="mam_br.gif"/>
          <p:cNvPicPr>
            <a:picLocks noChangeAspect="1"/>
          </p:cNvPicPr>
          <p:nvPr/>
        </p:nvPicPr>
        <p:blipFill>
          <a:blip r:embed="rId8"/>
          <a:srcRect/>
          <a:stretch>
            <a:fillRect/>
          </a:stretch>
        </p:blipFill>
        <p:spPr bwMode="auto">
          <a:xfrm>
            <a:off x="0" y="0"/>
            <a:ext cx="500063" cy="3429000"/>
          </a:xfrm>
          <a:prstGeom prst="rect">
            <a:avLst/>
          </a:prstGeom>
          <a:noFill/>
          <a:ln w="9525">
            <a:noFill/>
            <a:miter lim="800000"/>
            <a:headEnd/>
            <a:tailEnd/>
          </a:ln>
        </p:spPr>
      </p:pic>
      <p:pic>
        <p:nvPicPr>
          <p:cNvPr id="2055" name="6 Imagen" descr="mam_br.gif"/>
          <p:cNvPicPr>
            <a:picLocks noChangeAspect="1"/>
          </p:cNvPicPr>
          <p:nvPr/>
        </p:nvPicPr>
        <p:blipFill>
          <a:blip r:embed="rId9"/>
          <a:srcRect/>
          <a:stretch>
            <a:fillRect/>
          </a:stretch>
        </p:blipFill>
        <p:spPr bwMode="auto">
          <a:xfrm>
            <a:off x="357188" y="0"/>
            <a:ext cx="4162425" cy="428625"/>
          </a:xfrm>
          <a:prstGeom prst="rect">
            <a:avLst/>
          </a:prstGeom>
          <a:noFill/>
          <a:ln w="9525">
            <a:noFill/>
            <a:miter lim="800000"/>
            <a:headEnd/>
            <a:tailEnd/>
          </a:ln>
        </p:spPr>
      </p:pic>
      <p:pic>
        <p:nvPicPr>
          <p:cNvPr id="2056" name="7 Imagen" descr="mam_br.gif"/>
          <p:cNvPicPr>
            <a:picLocks noChangeAspect="1"/>
          </p:cNvPicPr>
          <p:nvPr/>
        </p:nvPicPr>
        <p:blipFill>
          <a:blip r:embed="rId9"/>
          <a:srcRect/>
          <a:stretch>
            <a:fillRect/>
          </a:stretch>
        </p:blipFill>
        <p:spPr bwMode="auto">
          <a:xfrm>
            <a:off x="4500563" y="0"/>
            <a:ext cx="4429125" cy="500063"/>
          </a:xfrm>
          <a:prstGeom prst="rect">
            <a:avLst/>
          </a:prstGeom>
          <a:noFill/>
          <a:ln w="9525">
            <a:noFill/>
            <a:miter lim="800000"/>
            <a:headEnd/>
            <a:tailEnd/>
          </a:ln>
        </p:spPr>
      </p:pic>
      <p:pic>
        <p:nvPicPr>
          <p:cNvPr id="2057" name="8 Imagen" descr="mam_br.gif"/>
          <p:cNvPicPr>
            <a:picLocks noChangeAspect="1"/>
          </p:cNvPicPr>
          <p:nvPr/>
        </p:nvPicPr>
        <p:blipFill>
          <a:blip r:embed="rId7"/>
          <a:srcRect/>
          <a:stretch>
            <a:fillRect/>
          </a:stretch>
        </p:blipFill>
        <p:spPr bwMode="auto">
          <a:xfrm>
            <a:off x="8715375" y="3429000"/>
            <a:ext cx="428625" cy="3429000"/>
          </a:xfrm>
          <a:prstGeom prst="rect">
            <a:avLst/>
          </a:prstGeom>
          <a:noFill/>
          <a:ln w="9525">
            <a:noFill/>
            <a:miter lim="800000"/>
            <a:headEnd/>
            <a:tailEnd/>
          </a:ln>
        </p:spPr>
      </p:pic>
      <p:pic>
        <p:nvPicPr>
          <p:cNvPr id="2058" name="11 Imagen" descr="mam_br.gif"/>
          <p:cNvPicPr>
            <a:picLocks noChangeAspect="1"/>
          </p:cNvPicPr>
          <p:nvPr/>
        </p:nvPicPr>
        <p:blipFill>
          <a:blip r:embed="rId5"/>
          <a:srcRect/>
          <a:stretch>
            <a:fillRect/>
          </a:stretch>
        </p:blipFill>
        <p:spPr bwMode="auto">
          <a:xfrm>
            <a:off x="4500563" y="6500813"/>
            <a:ext cx="4429125" cy="363537"/>
          </a:xfrm>
          <a:prstGeom prst="rect">
            <a:avLst/>
          </a:prstGeom>
          <a:noFill/>
          <a:ln w="9525">
            <a:noFill/>
            <a:miter lim="800000"/>
            <a:headEnd/>
            <a:tailEnd/>
          </a:ln>
        </p:spPr>
      </p:pic>
      <p:sp>
        <p:nvSpPr>
          <p:cNvPr id="6" name="CuadroTexto 5"/>
          <p:cNvSpPr txBox="1"/>
          <p:nvPr/>
        </p:nvSpPr>
        <p:spPr>
          <a:xfrm>
            <a:off x="467544" y="571501"/>
            <a:ext cx="8143873" cy="6032421"/>
          </a:xfrm>
          <a:prstGeom prst="rect">
            <a:avLst/>
          </a:prstGeom>
          <a:noFill/>
        </p:spPr>
        <p:txBody>
          <a:bodyPr wrap="square" rtlCol="0">
            <a:spAutoFit/>
          </a:bodyPr>
          <a:lstStyle/>
          <a:p>
            <a:pPr algn="ctr"/>
            <a:r>
              <a:rPr lang="es-MX" sz="2400" b="1" dirty="0">
                <a:solidFill>
                  <a:schemeClr val="accent2">
                    <a:lumMod val="75000"/>
                  </a:schemeClr>
                </a:solidFill>
              </a:rPr>
              <a:t>Marcos es el evangelio de acción. </a:t>
            </a:r>
            <a:endParaRPr lang="es-MX" sz="2400" b="1" dirty="0" smtClean="0">
              <a:solidFill>
                <a:schemeClr val="accent2">
                  <a:lumMod val="75000"/>
                </a:schemeClr>
              </a:solidFill>
            </a:endParaRPr>
          </a:p>
          <a:p>
            <a:endParaRPr lang="es-MX" sz="1000" b="1" dirty="0">
              <a:solidFill>
                <a:srgbClr val="FF0000"/>
              </a:solidFill>
            </a:endParaRPr>
          </a:p>
          <a:p>
            <a:r>
              <a:rPr lang="es-MX" sz="2000" b="1" dirty="0" smtClean="0">
                <a:solidFill>
                  <a:srgbClr val="FF0000"/>
                </a:solidFill>
              </a:rPr>
              <a:t>Escrito </a:t>
            </a:r>
            <a:r>
              <a:rPr lang="es-MX" sz="2000" b="1" dirty="0">
                <a:solidFill>
                  <a:srgbClr val="FF0000"/>
                </a:solidFill>
              </a:rPr>
              <a:t>en tiempo presente, Marcos involucra a sus lectores en un dramático acercamiento a la vida de Cristo.</a:t>
            </a:r>
          </a:p>
          <a:p>
            <a:r>
              <a:rPr lang="es-MX" sz="2000" b="1" dirty="0">
                <a:solidFill>
                  <a:srgbClr val="FF0000"/>
                </a:solidFill>
              </a:rPr>
              <a:t>Expone con estilo convincente las credenciales de Jesús de Nazaret, el siervo de Dios quien vino “para servir y a dar </a:t>
            </a:r>
            <a:r>
              <a:rPr lang="es-MX" sz="2000" b="1" dirty="0" smtClean="0">
                <a:solidFill>
                  <a:srgbClr val="FF0000"/>
                </a:solidFill>
              </a:rPr>
              <a:t>su </a:t>
            </a:r>
            <a:r>
              <a:rPr lang="es-MX" sz="2000" b="1" dirty="0">
                <a:solidFill>
                  <a:srgbClr val="FF0000"/>
                </a:solidFill>
              </a:rPr>
              <a:t>vida en rescate por muchos (10:45</a:t>
            </a:r>
            <a:r>
              <a:rPr lang="es-MX" sz="2000" b="1" dirty="0" smtClean="0">
                <a:solidFill>
                  <a:srgbClr val="FF0000"/>
                </a:solidFill>
              </a:rPr>
              <a:t>).</a:t>
            </a:r>
          </a:p>
          <a:p>
            <a:endParaRPr lang="es-MX" sz="2000" b="1" dirty="0">
              <a:solidFill>
                <a:srgbClr val="FF0000"/>
              </a:solidFill>
            </a:endParaRPr>
          </a:p>
          <a:p>
            <a:r>
              <a:rPr lang="es-MX" sz="2000" b="1" dirty="0" smtClean="0">
                <a:solidFill>
                  <a:srgbClr val="FF0000"/>
                </a:solidFill>
              </a:rPr>
              <a:t>Con </a:t>
            </a:r>
            <a:r>
              <a:rPr lang="es-MX" sz="2000" b="1" dirty="0">
                <a:solidFill>
                  <a:srgbClr val="FF0000"/>
                </a:solidFill>
              </a:rPr>
              <a:t>afirmaciones </a:t>
            </a:r>
            <a:endParaRPr lang="es-MX" sz="2000" b="1" dirty="0" smtClean="0">
              <a:solidFill>
                <a:srgbClr val="FF0000"/>
              </a:solidFill>
            </a:endParaRPr>
          </a:p>
          <a:p>
            <a:r>
              <a:rPr lang="es-MX" sz="2000" b="1" dirty="0" smtClean="0">
                <a:solidFill>
                  <a:srgbClr val="FF0000"/>
                </a:solidFill>
              </a:rPr>
              <a:t>contundentes </a:t>
            </a:r>
            <a:r>
              <a:rPr lang="es-MX" sz="2000" b="1" dirty="0">
                <a:solidFill>
                  <a:srgbClr val="FF0000"/>
                </a:solidFill>
              </a:rPr>
              <a:t>y párrafos </a:t>
            </a:r>
            <a:endParaRPr lang="es-MX" sz="2000" b="1" dirty="0" smtClean="0">
              <a:solidFill>
                <a:srgbClr val="FF0000"/>
              </a:solidFill>
            </a:endParaRPr>
          </a:p>
          <a:p>
            <a:r>
              <a:rPr lang="es-MX" sz="2000" b="1" dirty="0" smtClean="0">
                <a:solidFill>
                  <a:srgbClr val="FF0000"/>
                </a:solidFill>
              </a:rPr>
              <a:t>breves</a:t>
            </a:r>
            <a:r>
              <a:rPr lang="es-MX" sz="2000" b="1" dirty="0">
                <a:solidFill>
                  <a:srgbClr val="FF0000"/>
                </a:solidFill>
              </a:rPr>
              <a:t>, Marcos capta </a:t>
            </a:r>
            <a:endParaRPr lang="es-MX" sz="2000" b="1" dirty="0" smtClean="0">
              <a:solidFill>
                <a:srgbClr val="FF0000"/>
              </a:solidFill>
            </a:endParaRPr>
          </a:p>
          <a:p>
            <a:r>
              <a:rPr lang="es-MX" sz="2000" b="1" dirty="0" smtClean="0">
                <a:solidFill>
                  <a:srgbClr val="FF0000"/>
                </a:solidFill>
              </a:rPr>
              <a:t>el </a:t>
            </a:r>
            <a:r>
              <a:rPr lang="es-MX" sz="2000" b="1" dirty="0">
                <a:solidFill>
                  <a:srgbClr val="FF0000"/>
                </a:solidFill>
              </a:rPr>
              <a:t>ministerio de Jesús, </a:t>
            </a:r>
            <a:endParaRPr lang="es-MX" sz="2000" b="1" dirty="0" smtClean="0">
              <a:solidFill>
                <a:srgbClr val="FF0000"/>
              </a:solidFill>
            </a:endParaRPr>
          </a:p>
          <a:p>
            <a:r>
              <a:rPr lang="es-MX" sz="2000" b="1" dirty="0" smtClean="0">
                <a:solidFill>
                  <a:srgbClr val="FF0000"/>
                </a:solidFill>
              </a:rPr>
              <a:t>pero </a:t>
            </a:r>
            <a:r>
              <a:rPr lang="es-MX" sz="2000" b="1" dirty="0">
                <a:solidFill>
                  <a:srgbClr val="FF0000"/>
                </a:solidFill>
              </a:rPr>
              <a:t>enfoca más lo que </a:t>
            </a:r>
            <a:endParaRPr lang="es-MX" sz="2000" b="1" dirty="0" smtClean="0">
              <a:solidFill>
                <a:srgbClr val="FF0000"/>
              </a:solidFill>
            </a:endParaRPr>
          </a:p>
          <a:p>
            <a:r>
              <a:rPr lang="es-MX" sz="2000" b="1" dirty="0" smtClean="0">
                <a:solidFill>
                  <a:srgbClr val="FF0000"/>
                </a:solidFill>
              </a:rPr>
              <a:t>Jesús </a:t>
            </a:r>
            <a:r>
              <a:rPr lang="es-MX" sz="2000" b="1" dirty="0">
                <a:solidFill>
                  <a:srgbClr val="FF0000"/>
                </a:solidFill>
              </a:rPr>
              <a:t>hace </a:t>
            </a:r>
            <a:endParaRPr lang="es-MX" sz="2000" b="1" dirty="0" smtClean="0">
              <a:solidFill>
                <a:srgbClr val="FF0000"/>
              </a:solidFill>
            </a:endParaRPr>
          </a:p>
          <a:p>
            <a:r>
              <a:rPr lang="es-MX" sz="2000" b="1" dirty="0" smtClean="0">
                <a:solidFill>
                  <a:srgbClr val="FF0000"/>
                </a:solidFill>
              </a:rPr>
              <a:t>que </a:t>
            </a:r>
            <a:r>
              <a:rPr lang="es-MX" sz="2000" b="1" dirty="0">
                <a:solidFill>
                  <a:srgbClr val="FF0000"/>
                </a:solidFill>
              </a:rPr>
              <a:t>lo que dice.</a:t>
            </a:r>
          </a:p>
          <a:p>
            <a:endParaRPr lang="es-MX" sz="2000" b="1" dirty="0" smtClean="0">
              <a:solidFill>
                <a:srgbClr val="FF0000"/>
              </a:solidFill>
            </a:endParaRPr>
          </a:p>
          <a:p>
            <a:r>
              <a:rPr lang="es-MX" sz="2000" b="1" dirty="0" smtClean="0">
                <a:solidFill>
                  <a:srgbClr val="FF0000"/>
                </a:solidFill>
              </a:rPr>
              <a:t>El </a:t>
            </a:r>
            <a:r>
              <a:rPr lang="es-MX" sz="2000" b="1" dirty="0">
                <a:solidFill>
                  <a:srgbClr val="FF0000"/>
                </a:solidFill>
              </a:rPr>
              <a:t>servicio y sacrificio de Jesús, provee el modelo de vida para sus seguidores (16:20</a:t>
            </a:r>
            <a:r>
              <a:rPr lang="es-MX" sz="2000" b="1" dirty="0" smtClean="0">
                <a:solidFill>
                  <a:srgbClr val="FF0000"/>
                </a:solidFill>
              </a:rPr>
              <a:t>)</a:t>
            </a:r>
          </a:p>
          <a:p>
            <a:endParaRPr lang="es-MX" dirty="0" smtClean="0"/>
          </a:p>
          <a:p>
            <a:pPr algn="r"/>
            <a:r>
              <a:rPr lang="es-MX" sz="1400" b="1" dirty="0" smtClean="0">
                <a:solidFill>
                  <a:srgbClr val="0070C0"/>
                </a:solidFill>
              </a:rPr>
              <a:t>Biblia </a:t>
            </a:r>
            <a:r>
              <a:rPr lang="es-MX" sz="1400" b="1" dirty="0">
                <a:solidFill>
                  <a:srgbClr val="0070C0"/>
                </a:solidFill>
              </a:rPr>
              <a:t>Tu Andar Diario, Rev. 1960. Ed. </a:t>
            </a:r>
            <a:r>
              <a:rPr lang="es-MX" sz="1400" b="1" dirty="0" err="1">
                <a:solidFill>
                  <a:srgbClr val="0070C0"/>
                </a:solidFill>
              </a:rPr>
              <a:t>Unilit</a:t>
            </a:r>
            <a:r>
              <a:rPr lang="es-MX" sz="1400" b="1" dirty="0">
                <a:solidFill>
                  <a:srgbClr val="0070C0"/>
                </a:solidFill>
              </a:rPr>
              <a:t>. 1997</a:t>
            </a:r>
          </a:p>
        </p:txBody>
      </p:sp>
      <p:pic>
        <p:nvPicPr>
          <p:cNvPr id="7" name="Imagen 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51661" y="2996952"/>
            <a:ext cx="5111735" cy="2088231"/>
          </a:xfrm>
          <a:prstGeom prst="rect">
            <a:avLst/>
          </a:prstGeom>
        </p:spPr>
      </p:pic>
    </p:spTree>
    <p:custDataLst>
      <p:tags r:id="rId2"/>
    </p:custDataLst>
  </p:cSld>
  <p:clrMapOvr>
    <a:overrideClrMapping bg1="lt1" tx1="dk1" bg2="lt2" tx2="dk2" accent1="accent1" accent2="accent2" accent3="accent3" accent4="accent4" accent5="accent5" accent6="accent6" hlink="hlink" folHlink="folHlink"/>
  </p:clrMapOvr>
  <p:transition spd="slow" advTm="13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0" y="0"/>
            <a:ext cx="9143999" cy="6858000"/>
          </a:xfrm>
          <a:prstGeom prst="rect">
            <a:avLst/>
          </a:prstGeom>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2" y="260648"/>
            <a:ext cx="8299266" cy="6131390"/>
          </a:xfrm>
          <a:prstGeom prst="rect">
            <a:avLst/>
          </a:prstGeom>
        </p:spPr>
      </p:pic>
      <p:pic>
        <p:nvPicPr>
          <p:cNvPr id="4" name="Imagen 3"/>
          <p:cNvPicPr>
            <a:picLocks noChangeAspect="1"/>
          </p:cNvPicPr>
          <p:nvPr/>
        </p:nvPicPr>
        <p:blipFill>
          <a:blip r:embed="rId5"/>
          <a:stretch>
            <a:fillRect/>
          </a:stretch>
        </p:blipFill>
        <p:spPr>
          <a:xfrm>
            <a:off x="4788024" y="6198261"/>
            <a:ext cx="3907875" cy="426757"/>
          </a:xfrm>
          <a:prstGeom prst="rect">
            <a:avLst/>
          </a:prstGeom>
        </p:spPr>
      </p:pic>
    </p:spTree>
    <p:extLst>
      <p:ext uri="{BB962C8B-B14F-4D97-AF65-F5344CB8AC3E}">
        <p14:creationId xmlns:p14="http://schemas.microsoft.com/office/powerpoint/2010/main" val="677816264"/>
      </p:ext>
    </p:extLst>
  </p:cSld>
  <p:clrMapOvr>
    <a:masterClrMapping/>
  </p:clrMapOvr>
  <p:transition spd="slow" advTm="5000">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9143999" cy="6858000"/>
          </a:xfrm>
          <a:prstGeom prst="rect">
            <a:avLst/>
          </a:prstGeom>
        </p:spPr>
      </p:pic>
      <p:sp>
        <p:nvSpPr>
          <p:cNvPr id="13" name="Rectángulo 12"/>
          <p:cNvSpPr/>
          <p:nvPr/>
        </p:nvSpPr>
        <p:spPr>
          <a:xfrm>
            <a:off x="1087493" y="476672"/>
            <a:ext cx="6897004" cy="5663089"/>
          </a:xfrm>
          <a:prstGeom prst="rect">
            <a:avLst/>
          </a:prstGeom>
          <a:noFill/>
        </p:spPr>
        <p:txBody>
          <a:bodyPr wrap="square" lIns="91440" tIns="45720" rIns="91440" bIns="45720">
            <a:spAutoFit/>
          </a:bodyPr>
          <a:lstStyle/>
          <a:p>
            <a:pPr algn="ctr"/>
            <a:r>
              <a:rPr lang="es-ES" sz="40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El Santo Evangelio según</a:t>
            </a:r>
          </a:p>
          <a:p>
            <a:pPr algn="ctr"/>
            <a:endParaRPr lang="es-ES" sz="40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endParaRPr lang="es-ES" sz="40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endParaRPr lang="es-ES" sz="40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endParaRPr lang="es-ES" sz="40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endParaRPr lang="es-ES" sz="5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endParaRPr lang="es-ES"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es-ES" sz="5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San Lucas</a:t>
            </a:r>
            <a:endParaRPr lang="es-E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3846" y="1513064"/>
            <a:ext cx="2664297" cy="3590303"/>
          </a:xfrm>
          <a:prstGeom prst="rect">
            <a:avLst/>
          </a:prstGeom>
        </p:spPr>
      </p:pic>
      <p:pic>
        <p:nvPicPr>
          <p:cNvPr id="15" name="Imagen 14"/>
          <p:cNvPicPr>
            <a:picLocks noChangeAspect="1"/>
          </p:cNvPicPr>
          <p:nvPr/>
        </p:nvPicPr>
        <p:blipFill>
          <a:blip r:embed="rId4"/>
          <a:stretch>
            <a:fillRect/>
          </a:stretch>
        </p:blipFill>
        <p:spPr>
          <a:xfrm>
            <a:off x="35496" y="44624"/>
            <a:ext cx="731583" cy="1682642"/>
          </a:xfrm>
          <a:prstGeom prst="rect">
            <a:avLst/>
          </a:prstGeom>
        </p:spPr>
      </p:pic>
      <p:pic>
        <p:nvPicPr>
          <p:cNvPr id="16" name="Imagen 15"/>
          <p:cNvPicPr>
            <a:picLocks noChangeAspect="1"/>
          </p:cNvPicPr>
          <p:nvPr/>
        </p:nvPicPr>
        <p:blipFill>
          <a:blip r:embed="rId5"/>
          <a:stretch>
            <a:fillRect/>
          </a:stretch>
        </p:blipFill>
        <p:spPr>
          <a:xfrm>
            <a:off x="8078256" y="5805264"/>
            <a:ext cx="993734" cy="969348"/>
          </a:xfrm>
          <a:prstGeom prst="rect">
            <a:avLst/>
          </a:prstGeom>
        </p:spPr>
      </p:pic>
    </p:spTree>
    <p:extLst>
      <p:ext uri="{BB962C8B-B14F-4D97-AF65-F5344CB8AC3E}">
        <p14:creationId xmlns:p14="http://schemas.microsoft.com/office/powerpoint/2010/main" val="1729453152"/>
      </p:ext>
    </p:extLst>
  </p:cSld>
  <p:clrMapOvr>
    <a:masterClrMapping/>
  </p:clrMapOvr>
  <p:transition spd="slow" advTm="5000">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793" y="-594"/>
            <a:ext cx="9144793" cy="6858594"/>
          </a:xfrm>
          <a:prstGeom prst="rect">
            <a:avLst/>
          </a:prstGeom>
        </p:spPr>
      </p:pic>
      <p:sp>
        <p:nvSpPr>
          <p:cNvPr id="3" name="CuadroTexto 2"/>
          <p:cNvSpPr txBox="1"/>
          <p:nvPr/>
        </p:nvSpPr>
        <p:spPr>
          <a:xfrm>
            <a:off x="755576" y="565508"/>
            <a:ext cx="7920880" cy="3785652"/>
          </a:xfrm>
          <a:prstGeom prst="rect">
            <a:avLst/>
          </a:prstGeom>
          <a:noFill/>
        </p:spPr>
        <p:txBody>
          <a:bodyPr wrap="square" rtlCol="0">
            <a:spAutoFit/>
          </a:bodyPr>
          <a:lstStyle/>
          <a:p>
            <a:pPr algn="ctr"/>
            <a:r>
              <a:rPr lang="es-MX" sz="2400" b="1" dirty="0" smtClean="0">
                <a:solidFill>
                  <a:schemeClr val="accent6">
                    <a:lumMod val="75000"/>
                  </a:schemeClr>
                </a:solidFill>
              </a:rPr>
              <a:t>Reseña biográfica</a:t>
            </a:r>
          </a:p>
          <a:p>
            <a:endParaRPr lang="es-MX" sz="2000" dirty="0">
              <a:solidFill>
                <a:srgbClr val="FF0000"/>
              </a:solidFill>
            </a:endParaRPr>
          </a:p>
          <a:p>
            <a:r>
              <a:rPr lang="es-MX" sz="2000" b="1" dirty="0" smtClean="0">
                <a:solidFill>
                  <a:srgbClr val="FF0000"/>
                </a:solidFill>
              </a:rPr>
              <a:t>Su historia personal es desconocida, o se apoya en tradiciones inciertas. Su propia narración contiene lo menos posible acerca de sí mismo. Escribió el Evangelio y el Libro de los Hechos de los Apóstoles</a:t>
            </a:r>
            <a:endParaRPr lang="es-MX" sz="2000" b="1" dirty="0">
              <a:solidFill>
                <a:srgbClr val="FF0000"/>
              </a:solidFill>
            </a:endParaRPr>
          </a:p>
          <a:p>
            <a:r>
              <a:rPr lang="es-MX" sz="2000" b="1" dirty="0" smtClean="0">
                <a:solidFill>
                  <a:srgbClr val="FF0000"/>
                </a:solidFill>
              </a:rPr>
              <a:t>Con todo, no cabe duda que además de dejar al mundo el inestimable legado de sus escritos, fue muy útil a la iglesia primitiva, por su instrucción, juicio y fidelidad, y aun por su habilidad como médico.</a:t>
            </a:r>
          </a:p>
          <a:p>
            <a:endParaRPr lang="es-MX" dirty="0"/>
          </a:p>
          <a:p>
            <a:endParaRPr lang="es-MX" dirty="0"/>
          </a:p>
        </p:txBody>
      </p:sp>
      <p:pic>
        <p:nvPicPr>
          <p:cNvPr id="4" name="Imagen 3"/>
          <p:cNvPicPr>
            <a:picLocks noChangeAspect="1"/>
          </p:cNvPicPr>
          <p:nvPr/>
        </p:nvPicPr>
        <p:blipFill>
          <a:blip r:embed="rId4"/>
          <a:stretch>
            <a:fillRect/>
          </a:stretch>
        </p:blipFill>
        <p:spPr>
          <a:xfrm>
            <a:off x="3491880" y="6021288"/>
            <a:ext cx="5054022" cy="377985"/>
          </a:xfrm>
          <a:prstGeom prst="rect">
            <a:avLst/>
          </a:prstGeom>
        </p:spPr>
      </p:pic>
      <p:pic>
        <p:nvPicPr>
          <p:cNvPr id="5" name="Imagen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5275" y="3717032"/>
            <a:ext cx="2847231" cy="2132675"/>
          </a:xfrm>
          <a:prstGeom prst="rect">
            <a:avLst/>
          </a:prstGeom>
        </p:spPr>
      </p:pic>
    </p:spTree>
    <p:extLst>
      <p:ext uri="{BB962C8B-B14F-4D97-AF65-F5344CB8AC3E}">
        <p14:creationId xmlns:p14="http://schemas.microsoft.com/office/powerpoint/2010/main" val="214842725"/>
      </p:ext>
    </p:extLst>
  </p:cSld>
  <p:clrMapOvr>
    <a:overrideClrMapping bg1="lt1" tx1="dk1" bg2="lt2" tx2="dk2" accent1="accent1" accent2="accent2" accent3="accent3" accent4="accent4" accent5="accent5" accent6="accent6" hlink="hlink" folHlink="folHlink"/>
  </p:clrMapOvr>
  <p:transition spd="slow" advTm="5000">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1"/>
            <a:ext cx="9144000" cy="6858001"/>
          </a:xfrm>
          <a:prstGeom prst="rect">
            <a:avLst/>
          </a:prstGeom>
        </p:spPr>
      </p:pic>
      <p:sp>
        <p:nvSpPr>
          <p:cNvPr id="3" name="CuadroTexto 2"/>
          <p:cNvSpPr txBox="1"/>
          <p:nvPr/>
        </p:nvSpPr>
        <p:spPr>
          <a:xfrm>
            <a:off x="667860" y="558650"/>
            <a:ext cx="7884368" cy="6863417"/>
          </a:xfrm>
          <a:prstGeom prst="rect">
            <a:avLst/>
          </a:prstGeom>
          <a:noFill/>
        </p:spPr>
        <p:txBody>
          <a:bodyPr wrap="square" rtlCol="0">
            <a:spAutoFit/>
          </a:bodyPr>
          <a:lstStyle/>
          <a:p>
            <a:r>
              <a:rPr lang="es-MX" sz="2000" b="1" dirty="0" smtClean="0">
                <a:solidFill>
                  <a:srgbClr val="FF0000"/>
                </a:solidFill>
              </a:rPr>
              <a:t>El estilo de los escritos de Lucas y su familiaridad con los ritos y usos de los judíos, demuestran que era judío, mientras el conocimiento del griego y su nombre, hablan de su origen gentil.</a:t>
            </a:r>
          </a:p>
          <a:p>
            <a:endParaRPr lang="es-MX" sz="2000" b="1" dirty="0">
              <a:solidFill>
                <a:srgbClr val="FF0000"/>
              </a:solidFill>
            </a:endParaRPr>
          </a:p>
          <a:p>
            <a:pPr algn="ctr"/>
            <a:r>
              <a:rPr lang="es-MX" sz="2000" b="1" dirty="0" smtClean="0">
                <a:solidFill>
                  <a:srgbClr val="FF0000"/>
                </a:solidFill>
              </a:rPr>
              <a:t>Este evangelio parece concebido para </a:t>
            </a:r>
            <a:r>
              <a:rPr lang="es-MX" sz="2000" b="1" dirty="0" smtClean="0">
                <a:solidFill>
                  <a:schemeClr val="accent2"/>
                </a:solidFill>
              </a:rPr>
              <a:t>superar las muchas narraciones defectuosas y no auténticas en circulación</a:t>
            </a:r>
            <a:r>
              <a:rPr lang="es-MX" sz="2000" b="1" dirty="0" smtClean="0">
                <a:solidFill>
                  <a:srgbClr val="FF0000"/>
                </a:solidFill>
              </a:rPr>
              <a:t>, y para dar un relato genuino e inspirado de la vida, milagros y 					    doctrinas de nuestro </a:t>
            </a:r>
          </a:p>
          <a:p>
            <a:r>
              <a:rPr lang="es-MX" sz="2000" b="1" dirty="0">
                <a:solidFill>
                  <a:srgbClr val="FF0000"/>
                </a:solidFill>
              </a:rPr>
              <a:t>	</a:t>
            </a:r>
            <a:r>
              <a:rPr lang="es-MX" sz="2000" b="1" dirty="0" smtClean="0">
                <a:solidFill>
                  <a:srgbClr val="FF0000"/>
                </a:solidFill>
              </a:rPr>
              <a:t>				Señor, aprendidas de los </a:t>
            </a:r>
          </a:p>
          <a:p>
            <a:r>
              <a:rPr lang="es-MX" sz="2000" b="1" dirty="0">
                <a:solidFill>
                  <a:srgbClr val="FF0000"/>
                </a:solidFill>
              </a:rPr>
              <a:t>	</a:t>
            </a:r>
            <a:r>
              <a:rPr lang="es-MX" sz="2000" b="1" dirty="0" smtClean="0">
                <a:solidFill>
                  <a:srgbClr val="FF0000"/>
                </a:solidFill>
              </a:rPr>
              <a:t>				que oyeron y </a:t>
            </a:r>
          </a:p>
          <a:p>
            <a:r>
              <a:rPr lang="es-MX" sz="2000" b="1" dirty="0">
                <a:solidFill>
                  <a:srgbClr val="FF0000"/>
                </a:solidFill>
              </a:rPr>
              <a:t>	</a:t>
            </a:r>
            <a:r>
              <a:rPr lang="es-MX" sz="2000" b="1" dirty="0" smtClean="0">
                <a:solidFill>
                  <a:srgbClr val="FF0000"/>
                </a:solidFill>
              </a:rPr>
              <a:t>				presenciaron sus </a:t>
            </a:r>
          </a:p>
          <a:p>
            <a:r>
              <a:rPr lang="es-MX" sz="2000" b="1" dirty="0">
                <a:solidFill>
                  <a:srgbClr val="FF0000"/>
                </a:solidFill>
              </a:rPr>
              <a:t>	</a:t>
            </a:r>
            <a:r>
              <a:rPr lang="es-MX" sz="2000" b="1" dirty="0" smtClean="0">
                <a:solidFill>
                  <a:srgbClr val="FF0000"/>
                </a:solidFill>
              </a:rPr>
              <a:t>				sermones y milagros.</a:t>
            </a:r>
          </a:p>
          <a:p>
            <a:endParaRPr lang="es-MX" dirty="0"/>
          </a:p>
          <a:p>
            <a:endParaRPr lang="es-MX" dirty="0" smtClean="0"/>
          </a:p>
          <a:p>
            <a:endParaRPr lang="es-MX" dirty="0"/>
          </a:p>
          <a:p>
            <a:endParaRPr lang="es-MX" dirty="0" smtClean="0"/>
          </a:p>
          <a:p>
            <a:endParaRPr lang="es-MX" dirty="0"/>
          </a:p>
          <a:p>
            <a:endParaRPr lang="es-MX" dirty="0" smtClean="0"/>
          </a:p>
          <a:p>
            <a:endParaRPr lang="es-MX" dirty="0"/>
          </a:p>
          <a:p>
            <a:endParaRPr lang="es-MX" dirty="0" smtClean="0"/>
          </a:p>
          <a:p>
            <a:endParaRPr lang="es-MX" dirty="0"/>
          </a:p>
          <a:p>
            <a:endParaRPr lang="es-MX" dirty="0"/>
          </a:p>
        </p:txBody>
      </p:sp>
      <p:pic>
        <p:nvPicPr>
          <p:cNvPr id="4" name="Imagen 3"/>
          <p:cNvPicPr>
            <a:picLocks noChangeAspect="1"/>
          </p:cNvPicPr>
          <p:nvPr/>
        </p:nvPicPr>
        <p:blipFill>
          <a:blip r:embed="rId3"/>
          <a:stretch>
            <a:fillRect/>
          </a:stretch>
        </p:blipFill>
        <p:spPr>
          <a:xfrm>
            <a:off x="5004048" y="5907375"/>
            <a:ext cx="3548180" cy="591363"/>
          </a:xfrm>
          <a:prstGeom prst="rect">
            <a:avLst/>
          </a:prstGeom>
        </p:spPr>
      </p:pic>
      <p:pic>
        <p:nvPicPr>
          <p:cNvPr id="5" name="Imagen 4"/>
          <p:cNvPicPr>
            <a:picLocks noChangeAspect="1"/>
          </p:cNvPicPr>
          <p:nvPr/>
        </p:nvPicPr>
        <p:blipFill>
          <a:blip r:embed="rId4"/>
          <a:stretch>
            <a:fillRect/>
          </a:stretch>
        </p:blipFill>
        <p:spPr>
          <a:xfrm>
            <a:off x="641580" y="3273618"/>
            <a:ext cx="4464496" cy="2970919"/>
          </a:xfrm>
          <a:prstGeom prst="rect">
            <a:avLst/>
          </a:prstGeom>
        </p:spPr>
      </p:pic>
    </p:spTree>
    <p:extLst>
      <p:ext uri="{BB962C8B-B14F-4D97-AF65-F5344CB8AC3E}">
        <p14:creationId xmlns:p14="http://schemas.microsoft.com/office/powerpoint/2010/main" val="3785503492"/>
      </p:ext>
    </p:extLst>
  </p:cSld>
  <p:clrMapOvr>
    <a:masterClrMapping/>
  </p:clrMapOvr>
  <p:transition spd="slow" advTm="5000">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4"/>
          <a:stretch>
            <a:fillRect/>
          </a:stretch>
        </p:blipFill>
        <p:spPr>
          <a:xfrm>
            <a:off x="-397" y="-297"/>
            <a:ext cx="9144793" cy="6858594"/>
          </a:xfrm>
          <a:prstGeom prst="rect">
            <a:avLst/>
          </a:prstGeom>
        </p:spPr>
      </p:pic>
      <p:pic>
        <p:nvPicPr>
          <p:cNvPr id="3" name="Imagen 2"/>
          <p:cNvPicPr>
            <a:picLocks noChangeAspect="1"/>
          </p:cNvPicPr>
          <p:nvPr/>
        </p:nvPicPr>
        <p:blipFill>
          <a:blip r:embed="rId4"/>
          <a:stretch>
            <a:fillRect/>
          </a:stretch>
        </p:blipFill>
        <p:spPr>
          <a:xfrm>
            <a:off x="152003" y="152103"/>
            <a:ext cx="9144793" cy="6858594"/>
          </a:xfrm>
          <a:prstGeom prst="rect">
            <a:avLst/>
          </a:prstGeom>
        </p:spPr>
      </p:pic>
      <p:sp>
        <p:nvSpPr>
          <p:cNvPr id="4" name="CuadroTexto 3"/>
          <p:cNvSpPr txBox="1"/>
          <p:nvPr/>
        </p:nvSpPr>
        <p:spPr>
          <a:xfrm>
            <a:off x="755576" y="794802"/>
            <a:ext cx="8064896" cy="7232749"/>
          </a:xfrm>
          <a:prstGeom prst="rect">
            <a:avLst/>
          </a:prstGeom>
          <a:noFill/>
        </p:spPr>
        <p:txBody>
          <a:bodyPr wrap="square" rtlCol="0">
            <a:spAutoFit/>
          </a:bodyPr>
          <a:lstStyle/>
          <a:p>
            <a:r>
              <a:rPr lang="es-MX" sz="2000" b="1" dirty="0">
                <a:solidFill>
                  <a:srgbClr val="FF0000"/>
                </a:solidFill>
              </a:rPr>
              <a:t>Lucas no escribió su evangelio como resultado de haber conocido personalmente a Jesucristo.</a:t>
            </a:r>
          </a:p>
          <a:p>
            <a:endParaRPr lang="es-MX" sz="2000" b="1" dirty="0" smtClean="0">
              <a:solidFill>
                <a:srgbClr val="FF0000"/>
              </a:solidFill>
            </a:endParaRPr>
          </a:p>
          <a:p>
            <a:r>
              <a:rPr lang="es-MX" sz="2000" b="1" dirty="0" smtClean="0">
                <a:solidFill>
                  <a:srgbClr val="FF0000"/>
                </a:solidFill>
              </a:rPr>
              <a:t>Más </a:t>
            </a:r>
            <a:r>
              <a:rPr lang="es-MX" sz="2000" b="1" dirty="0">
                <a:solidFill>
                  <a:srgbClr val="FF0000"/>
                </a:solidFill>
              </a:rPr>
              <a:t>bien, cuidadosamente </a:t>
            </a:r>
            <a:r>
              <a:rPr lang="es-MX" sz="2000" b="1" dirty="0">
                <a:solidFill>
                  <a:schemeClr val="accent2"/>
                </a:solidFill>
              </a:rPr>
              <a:t>investigó la vida y ministerio de Jesús</a:t>
            </a:r>
            <a:r>
              <a:rPr lang="es-MX" sz="2000" b="1" dirty="0">
                <a:solidFill>
                  <a:srgbClr val="FF0000"/>
                </a:solidFill>
              </a:rPr>
              <a:t> en los relatos hechos por testigos oculares y </a:t>
            </a:r>
            <a:r>
              <a:rPr lang="es-MX" sz="2000" b="1" dirty="0" smtClean="0">
                <a:solidFill>
                  <a:srgbClr val="FF0000"/>
                </a:solidFill>
              </a:rPr>
              <a:t>registros </a:t>
            </a:r>
            <a:r>
              <a:rPr lang="es-MX" sz="2000" b="1" dirty="0">
                <a:solidFill>
                  <a:srgbClr val="FF0000"/>
                </a:solidFill>
              </a:rPr>
              <a:t>históricos que confirmaban y fortalecían la fe de sus lectores.</a:t>
            </a:r>
          </a:p>
          <a:p>
            <a:endParaRPr lang="es-MX" sz="2000" b="1" dirty="0" smtClean="0">
              <a:solidFill>
                <a:srgbClr val="FF0000"/>
              </a:solidFill>
            </a:endParaRPr>
          </a:p>
          <a:p>
            <a:r>
              <a:rPr lang="es-MX" sz="2000" b="1" dirty="0" smtClean="0">
                <a:solidFill>
                  <a:srgbClr val="FF0000"/>
                </a:solidFill>
              </a:rPr>
              <a:t>Lucas </a:t>
            </a:r>
            <a:r>
              <a:rPr lang="es-MX" sz="2000" b="1" dirty="0">
                <a:solidFill>
                  <a:schemeClr val="accent2"/>
                </a:solidFill>
              </a:rPr>
              <a:t>enfatiza la habilidad de Jesús </a:t>
            </a:r>
            <a:r>
              <a:rPr lang="es-MX" sz="2000" b="1" dirty="0">
                <a:solidFill>
                  <a:srgbClr val="FF0000"/>
                </a:solidFill>
              </a:rPr>
              <a:t>para enfrentar cada necesidad de ricos y pobres, </a:t>
            </a:r>
            <a:endParaRPr lang="es-MX" sz="2000" b="1" dirty="0" smtClean="0">
              <a:solidFill>
                <a:srgbClr val="FF0000"/>
              </a:solidFill>
            </a:endParaRPr>
          </a:p>
          <a:p>
            <a:r>
              <a:rPr lang="es-MX" sz="2000" b="1" dirty="0" smtClean="0">
                <a:solidFill>
                  <a:srgbClr val="FF0000"/>
                </a:solidFill>
              </a:rPr>
              <a:t>de </a:t>
            </a:r>
            <a:r>
              <a:rPr lang="es-MX" sz="2000" b="1" dirty="0">
                <a:solidFill>
                  <a:srgbClr val="FF0000"/>
                </a:solidFill>
              </a:rPr>
              <a:t>jóvenes y ancianos, de </a:t>
            </a:r>
            <a:endParaRPr lang="es-MX" sz="2000" b="1" dirty="0" smtClean="0">
              <a:solidFill>
                <a:srgbClr val="FF0000"/>
              </a:solidFill>
            </a:endParaRPr>
          </a:p>
          <a:p>
            <a:r>
              <a:rPr lang="es-MX" sz="2000" b="1" dirty="0" smtClean="0">
                <a:solidFill>
                  <a:srgbClr val="FF0000"/>
                </a:solidFill>
              </a:rPr>
              <a:t>hombres</a:t>
            </a:r>
            <a:r>
              <a:rPr lang="es-MX" sz="2000" b="1" dirty="0">
                <a:solidFill>
                  <a:srgbClr val="FF0000"/>
                </a:solidFill>
              </a:rPr>
              <a:t>, de mujeres y niños. </a:t>
            </a:r>
            <a:endParaRPr lang="es-MX" sz="2000" b="1" dirty="0" smtClean="0">
              <a:solidFill>
                <a:srgbClr val="FF0000"/>
              </a:solidFill>
            </a:endParaRPr>
          </a:p>
          <a:p>
            <a:r>
              <a:rPr lang="es-MX" sz="2000" b="1" dirty="0" smtClean="0">
                <a:solidFill>
                  <a:srgbClr val="FF0000"/>
                </a:solidFill>
              </a:rPr>
              <a:t>Aún </a:t>
            </a:r>
            <a:r>
              <a:rPr lang="es-MX" sz="2000" b="1" dirty="0">
                <a:solidFill>
                  <a:srgbClr val="FF0000"/>
                </a:solidFill>
              </a:rPr>
              <a:t>después de su </a:t>
            </a:r>
            <a:endParaRPr lang="es-MX" sz="2000" b="1" dirty="0" smtClean="0">
              <a:solidFill>
                <a:srgbClr val="FF0000"/>
              </a:solidFill>
            </a:endParaRPr>
          </a:p>
          <a:p>
            <a:r>
              <a:rPr lang="es-MX" sz="2000" b="1" dirty="0" smtClean="0">
                <a:solidFill>
                  <a:srgbClr val="FF0000"/>
                </a:solidFill>
              </a:rPr>
              <a:t>resurrección</a:t>
            </a:r>
            <a:r>
              <a:rPr lang="es-MX" sz="2000" b="1" dirty="0">
                <a:solidFill>
                  <a:srgbClr val="FF0000"/>
                </a:solidFill>
              </a:rPr>
              <a:t>, la humanidad </a:t>
            </a:r>
            <a:endParaRPr lang="es-MX" sz="2000" b="1" dirty="0" smtClean="0">
              <a:solidFill>
                <a:srgbClr val="FF0000"/>
              </a:solidFill>
            </a:endParaRPr>
          </a:p>
          <a:p>
            <a:r>
              <a:rPr lang="es-MX" sz="2000" b="1" dirty="0" smtClean="0">
                <a:solidFill>
                  <a:srgbClr val="FF0000"/>
                </a:solidFill>
              </a:rPr>
              <a:t>glorificada </a:t>
            </a:r>
            <a:r>
              <a:rPr lang="es-MX" sz="2000" b="1" dirty="0">
                <a:solidFill>
                  <a:srgbClr val="FF0000"/>
                </a:solidFill>
              </a:rPr>
              <a:t>de Jesús es </a:t>
            </a:r>
            <a:endParaRPr lang="es-MX" sz="2000" b="1" dirty="0" smtClean="0">
              <a:solidFill>
                <a:srgbClr val="FF0000"/>
              </a:solidFill>
            </a:endParaRPr>
          </a:p>
          <a:p>
            <a:r>
              <a:rPr lang="es-MX" sz="2000" b="1" dirty="0" smtClean="0">
                <a:solidFill>
                  <a:srgbClr val="FF0000"/>
                </a:solidFill>
              </a:rPr>
              <a:t>acentuada</a:t>
            </a:r>
            <a:r>
              <a:rPr lang="es-MX" sz="2000" b="1" dirty="0">
                <a:solidFill>
                  <a:srgbClr val="FF0000"/>
                </a:solidFill>
              </a:rPr>
              <a:t>, mostrando que </a:t>
            </a:r>
            <a:endParaRPr lang="es-MX" sz="2000" b="1" dirty="0" smtClean="0">
              <a:solidFill>
                <a:srgbClr val="FF0000"/>
              </a:solidFill>
            </a:endParaRPr>
          </a:p>
          <a:p>
            <a:r>
              <a:rPr lang="es-MX" sz="2000" b="1" dirty="0" smtClean="0">
                <a:solidFill>
                  <a:srgbClr val="FF0000"/>
                </a:solidFill>
              </a:rPr>
              <a:t>verdaderamente </a:t>
            </a:r>
            <a:r>
              <a:rPr lang="es-MX" sz="2000" b="1" dirty="0">
                <a:solidFill>
                  <a:srgbClr val="FF0000"/>
                </a:solidFill>
              </a:rPr>
              <a:t>“Él ha venido </a:t>
            </a:r>
            <a:endParaRPr lang="es-MX" sz="2000" b="1" dirty="0" smtClean="0">
              <a:solidFill>
                <a:srgbClr val="FF0000"/>
              </a:solidFill>
            </a:endParaRPr>
          </a:p>
          <a:p>
            <a:r>
              <a:rPr lang="es-MX" sz="2000" b="1" dirty="0" smtClean="0">
                <a:solidFill>
                  <a:srgbClr val="FF0000"/>
                </a:solidFill>
              </a:rPr>
              <a:t>a buscar </a:t>
            </a:r>
            <a:r>
              <a:rPr lang="es-MX" sz="2000" b="1" dirty="0">
                <a:solidFill>
                  <a:srgbClr val="FF0000"/>
                </a:solidFill>
              </a:rPr>
              <a:t>y a salvar” las almas </a:t>
            </a:r>
            <a:endParaRPr lang="es-MX" sz="2000" b="1" dirty="0" smtClean="0">
              <a:solidFill>
                <a:srgbClr val="FF0000"/>
              </a:solidFill>
            </a:endParaRPr>
          </a:p>
          <a:p>
            <a:r>
              <a:rPr lang="es-MX" sz="2000" b="1" dirty="0" smtClean="0">
                <a:solidFill>
                  <a:srgbClr val="FF0000"/>
                </a:solidFill>
              </a:rPr>
              <a:t>que </a:t>
            </a:r>
            <a:r>
              <a:rPr lang="es-MX" sz="2000" b="1" dirty="0">
                <a:solidFill>
                  <a:srgbClr val="FF0000"/>
                </a:solidFill>
              </a:rPr>
              <a:t>están perdidas (19:10).</a:t>
            </a:r>
          </a:p>
          <a:p>
            <a:endParaRPr lang="es-MX" dirty="0" smtClean="0"/>
          </a:p>
          <a:p>
            <a:endParaRPr lang="es-MX" dirty="0"/>
          </a:p>
          <a:p>
            <a:endParaRPr lang="es-MX" dirty="0" smtClean="0"/>
          </a:p>
          <a:p>
            <a:endParaRPr lang="es-MX" dirty="0"/>
          </a:p>
          <a:p>
            <a:endParaRPr lang="es-MX" dirty="0" smtClean="0"/>
          </a:p>
          <a:p>
            <a:pPr algn="r"/>
            <a:r>
              <a:rPr lang="es-MX" sz="1400" b="1" dirty="0" smtClean="0">
                <a:solidFill>
                  <a:srgbClr val="0070C0"/>
                </a:solidFill>
              </a:rPr>
              <a:t>Biblia </a:t>
            </a:r>
            <a:r>
              <a:rPr lang="es-MX" sz="1400" b="1" dirty="0">
                <a:solidFill>
                  <a:srgbClr val="0070C0"/>
                </a:solidFill>
              </a:rPr>
              <a:t>Tu Andar Diario, Rev. 1960. Ed. </a:t>
            </a:r>
            <a:r>
              <a:rPr lang="es-MX" sz="1400" b="1" dirty="0" err="1">
                <a:solidFill>
                  <a:srgbClr val="0070C0"/>
                </a:solidFill>
              </a:rPr>
              <a:t>Unilit</a:t>
            </a:r>
            <a:r>
              <a:rPr lang="es-MX" sz="1400" b="1" dirty="0">
                <a:solidFill>
                  <a:srgbClr val="0070C0"/>
                </a:solidFill>
              </a:rPr>
              <a:t>. 1997</a:t>
            </a:r>
          </a:p>
        </p:txBody>
      </p:sp>
      <p:pic>
        <p:nvPicPr>
          <p:cNvPr id="5" name="Imagen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717032"/>
            <a:ext cx="4225686" cy="2366384"/>
          </a:xfrm>
          <a:prstGeom prst="rect">
            <a:avLst/>
          </a:prstGeom>
        </p:spPr>
      </p:pic>
    </p:spTree>
    <p:extLst>
      <p:ext uri="{BB962C8B-B14F-4D97-AF65-F5344CB8AC3E}">
        <p14:creationId xmlns:p14="http://schemas.microsoft.com/office/powerpoint/2010/main" val="3200525379"/>
      </p:ext>
    </p:extLst>
  </p:cSld>
  <p:clrMapOvr>
    <a:overrideClrMapping bg1="lt1" tx1="dk1" bg2="lt2" tx2="dk2" accent1="accent1" accent2="accent2" accent3="accent3" accent4="accent4" accent5="accent5" accent6="accent6" hlink="hlink" folHlink="folHlink"/>
  </p:clrMapOvr>
  <p:transition spd="slow" advTm="5000">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0" y="0"/>
            <a:ext cx="9143999" cy="6858000"/>
          </a:xfrm>
          <a:prstGeom prst="rect">
            <a:avLst/>
          </a:prstGeom>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540" y="188640"/>
            <a:ext cx="8280920" cy="6103314"/>
          </a:xfrm>
          <a:prstGeom prst="rect">
            <a:avLst/>
          </a:prstGeom>
        </p:spPr>
      </p:pic>
      <p:sp>
        <p:nvSpPr>
          <p:cNvPr id="4" name="Rectángulo 3"/>
          <p:cNvSpPr/>
          <p:nvPr/>
        </p:nvSpPr>
        <p:spPr>
          <a:xfrm>
            <a:off x="4791763" y="6236423"/>
            <a:ext cx="3895169" cy="338554"/>
          </a:xfrm>
          <a:prstGeom prst="rect">
            <a:avLst/>
          </a:prstGeom>
        </p:spPr>
        <p:txBody>
          <a:bodyPr wrap="none">
            <a:spAutoFit/>
          </a:bodyPr>
          <a:lstStyle/>
          <a:p>
            <a:pPr lvl="0" algn="r"/>
            <a:r>
              <a:rPr lang="es-MX" sz="1600" b="1" dirty="0">
                <a:solidFill>
                  <a:srgbClr val="0070C0"/>
                </a:solidFill>
              </a:rPr>
              <a:t>Biblia Tu Andar Diario, Ed. </a:t>
            </a:r>
            <a:r>
              <a:rPr lang="es-MX" sz="1600" b="1" dirty="0" err="1">
                <a:solidFill>
                  <a:srgbClr val="0070C0"/>
                </a:solidFill>
              </a:rPr>
              <a:t>Unilit</a:t>
            </a:r>
            <a:r>
              <a:rPr lang="es-MX" sz="1600" b="1" dirty="0">
                <a:solidFill>
                  <a:srgbClr val="0070C0"/>
                </a:solidFill>
              </a:rPr>
              <a:t>. 1997</a:t>
            </a:r>
          </a:p>
        </p:txBody>
      </p:sp>
    </p:spTree>
    <p:extLst>
      <p:ext uri="{BB962C8B-B14F-4D97-AF65-F5344CB8AC3E}">
        <p14:creationId xmlns:p14="http://schemas.microsoft.com/office/powerpoint/2010/main" val="2340930883"/>
      </p:ext>
    </p:extLst>
  </p:cSld>
  <p:clrMapOvr>
    <a:masterClrMapping/>
  </p:clrMapOvr>
  <p:transition spd="slow" advTm="5000">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2192" y="0"/>
            <a:ext cx="9144793" cy="6858594"/>
          </a:xfrm>
          <a:prstGeom prst="rect">
            <a:avLst/>
          </a:prstGeom>
        </p:spPr>
      </p:pic>
      <p:sp>
        <p:nvSpPr>
          <p:cNvPr id="3" name="Rectángulo 2"/>
          <p:cNvSpPr/>
          <p:nvPr/>
        </p:nvSpPr>
        <p:spPr>
          <a:xfrm>
            <a:off x="1547664" y="582067"/>
            <a:ext cx="6449201" cy="569386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s-ES" sz="4000" b="1" cap="none" spc="0" dirty="0" smtClean="0">
                <a:ln/>
                <a:solidFill>
                  <a:schemeClr val="accent4"/>
                </a:solidFill>
                <a:effectLst/>
              </a:rPr>
              <a:t>El Santo Evangelio según</a:t>
            </a:r>
          </a:p>
          <a:p>
            <a:pPr algn="ctr"/>
            <a:endParaRPr lang="es-ES" sz="5400" b="1" dirty="0" smtClean="0">
              <a:ln/>
              <a:solidFill>
                <a:schemeClr val="accent4"/>
              </a:solidFill>
            </a:endParaRPr>
          </a:p>
          <a:p>
            <a:pPr algn="ctr"/>
            <a:endParaRPr lang="es-ES" sz="5400" b="1" dirty="0" smtClean="0">
              <a:ln/>
              <a:solidFill>
                <a:schemeClr val="accent4"/>
              </a:solidFill>
            </a:endParaRPr>
          </a:p>
          <a:p>
            <a:pPr algn="ctr"/>
            <a:endParaRPr lang="es-ES" sz="5400" b="1" dirty="0">
              <a:ln/>
              <a:solidFill>
                <a:schemeClr val="accent4"/>
              </a:solidFill>
            </a:endParaRPr>
          </a:p>
          <a:p>
            <a:pPr algn="ctr"/>
            <a:endParaRPr lang="es-ES" sz="5400" b="1" dirty="0" smtClean="0">
              <a:ln/>
              <a:solidFill>
                <a:schemeClr val="accent4"/>
              </a:solidFill>
            </a:endParaRPr>
          </a:p>
          <a:p>
            <a:pPr algn="ctr"/>
            <a:endParaRPr lang="es-ES" sz="5400" b="1" dirty="0">
              <a:ln/>
              <a:solidFill>
                <a:schemeClr val="accent4"/>
              </a:solidFill>
            </a:endParaRPr>
          </a:p>
          <a:p>
            <a:pPr algn="ctr"/>
            <a:r>
              <a:rPr lang="es-ES" sz="5400" b="1" dirty="0" smtClean="0">
                <a:ln/>
                <a:solidFill>
                  <a:schemeClr val="accent4"/>
                </a:solidFill>
              </a:rPr>
              <a:t>San Juan</a:t>
            </a:r>
            <a:endParaRPr lang="es-ES" sz="5400" b="1" cap="none" spc="0" dirty="0">
              <a:ln/>
              <a:solidFill>
                <a:schemeClr val="accent4"/>
              </a:solidFill>
              <a:effectLst/>
            </a:endParaRP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9774" y="1556792"/>
            <a:ext cx="5254638" cy="3600400"/>
          </a:xfrm>
          <a:prstGeom prst="rect">
            <a:avLst/>
          </a:prstGeom>
        </p:spPr>
      </p:pic>
      <p:pic>
        <p:nvPicPr>
          <p:cNvPr id="5" name="Imagen 4"/>
          <p:cNvPicPr>
            <a:picLocks noChangeAspect="1"/>
          </p:cNvPicPr>
          <p:nvPr/>
        </p:nvPicPr>
        <p:blipFill>
          <a:blip r:embed="rId4"/>
          <a:stretch>
            <a:fillRect/>
          </a:stretch>
        </p:blipFill>
        <p:spPr>
          <a:xfrm>
            <a:off x="98853" y="90174"/>
            <a:ext cx="731583" cy="1682642"/>
          </a:xfrm>
          <a:prstGeom prst="rect">
            <a:avLst/>
          </a:prstGeom>
        </p:spPr>
      </p:pic>
      <p:pic>
        <p:nvPicPr>
          <p:cNvPr id="6" name="Imagen 5"/>
          <p:cNvPicPr>
            <a:picLocks noChangeAspect="1"/>
          </p:cNvPicPr>
          <p:nvPr/>
        </p:nvPicPr>
        <p:blipFill>
          <a:blip r:embed="rId5"/>
          <a:stretch>
            <a:fillRect/>
          </a:stretch>
        </p:blipFill>
        <p:spPr>
          <a:xfrm>
            <a:off x="8114770" y="5844028"/>
            <a:ext cx="993734" cy="969348"/>
          </a:xfrm>
          <a:prstGeom prst="rect">
            <a:avLst/>
          </a:prstGeom>
        </p:spPr>
      </p:pic>
    </p:spTree>
    <p:extLst>
      <p:ext uri="{BB962C8B-B14F-4D97-AF65-F5344CB8AC3E}">
        <p14:creationId xmlns:p14="http://schemas.microsoft.com/office/powerpoint/2010/main" val="35839197"/>
      </p:ext>
    </p:extLst>
  </p:cSld>
  <p:clrMapOvr>
    <a:masterClrMapping/>
  </p:clrMapOvr>
  <p:transition spd="slow" advTm="5000">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97" y="-297"/>
            <a:ext cx="9144793" cy="6858594"/>
          </a:xfrm>
          <a:prstGeom prst="rect">
            <a:avLst/>
          </a:prstGeom>
        </p:spPr>
      </p:pic>
      <p:sp>
        <p:nvSpPr>
          <p:cNvPr id="3" name="CuadroTexto 2"/>
          <p:cNvSpPr txBox="1"/>
          <p:nvPr/>
        </p:nvSpPr>
        <p:spPr>
          <a:xfrm>
            <a:off x="683568" y="692696"/>
            <a:ext cx="7862334" cy="5601533"/>
          </a:xfrm>
          <a:prstGeom prst="rect">
            <a:avLst/>
          </a:prstGeom>
          <a:noFill/>
        </p:spPr>
        <p:txBody>
          <a:bodyPr wrap="square" rtlCol="0">
            <a:spAutoFit/>
          </a:bodyPr>
          <a:lstStyle/>
          <a:p>
            <a:pPr algn="ctr"/>
            <a:r>
              <a:rPr lang="es-MX" sz="2400" b="1" dirty="0" smtClean="0">
                <a:solidFill>
                  <a:srgbClr val="0070C0"/>
                </a:solidFill>
              </a:rPr>
              <a:t>Reseña biográfica</a:t>
            </a:r>
          </a:p>
          <a:p>
            <a:endParaRPr lang="es-MX" sz="1000" b="1" dirty="0">
              <a:solidFill>
                <a:srgbClr val="FF0000"/>
              </a:solidFill>
            </a:endParaRPr>
          </a:p>
          <a:p>
            <a:r>
              <a:rPr lang="es-MX" b="1" dirty="0" smtClean="0">
                <a:solidFill>
                  <a:srgbClr val="FF0000"/>
                </a:solidFill>
              </a:rPr>
              <a:t>Juan, en hebreo </a:t>
            </a:r>
            <a:r>
              <a:rPr lang="es-MX" b="1" dirty="0" err="1" smtClean="0">
                <a:solidFill>
                  <a:srgbClr val="FF0000"/>
                </a:solidFill>
              </a:rPr>
              <a:t>Johanan</a:t>
            </a:r>
            <a:r>
              <a:rPr lang="es-MX" b="1" dirty="0" smtClean="0">
                <a:solidFill>
                  <a:srgbClr val="FF0000"/>
                </a:solidFill>
              </a:rPr>
              <a:t>, gracioso don de Dios. Hijo de Zebedeo y Salomé, natural de </a:t>
            </a:r>
            <a:r>
              <a:rPr lang="es-MX" b="1" dirty="0" err="1" smtClean="0">
                <a:solidFill>
                  <a:srgbClr val="FF0000"/>
                </a:solidFill>
              </a:rPr>
              <a:t>Betsaida</a:t>
            </a:r>
            <a:r>
              <a:rPr lang="es-MX" b="1" dirty="0" smtClean="0">
                <a:solidFill>
                  <a:srgbClr val="FF0000"/>
                </a:solidFill>
              </a:rPr>
              <a:t>, en Galilea. Pescador.  Autor del Evangelio y sus Epístolas.</a:t>
            </a:r>
          </a:p>
          <a:p>
            <a:endParaRPr lang="es-MX" b="1" dirty="0">
              <a:solidFill>
                <a:srgbClr val="FF0000"/>
              </a:solidFill>
            </a:endParaRPr>
          </a:p>
          <a:p>
            <a:r>
              <a:rPr lang="es-MX" b="1" dirty="0" smtClean="0">
                <a:solidFill>
                  <a:srgbClr val="FF0000"/>
                </a:solidFill>
              </a:rPr>
              <a:t>En el carácter de Juan se mezclaban admirablemente la dulzura y la energía. La pintura que la Biblia hace de él, tiene un encanto especial para resaltar en ella tanta paz, humildad, caridad, y amor fraternal. Se supone que era el más joven de los apóstoles.</a:t>
            </a:r>
          </a:p>
          <a:p>
            <a:endParaRPr lang="es-MX" b="1" dirty="0">
              <a:solidFill>
                <a:srgbClr val="FF0000"/>
              </a:solidFill>
            </a:endParaRPr>
          </a:p>
          <a:p>
            <a:r>
              <a:rPr lang="es-MX" b="1" dirty="0" smtClean="0">
                <a:solidFill>
                  <a:srgbClr val="FF0000"/>
                </a:solidFill>
              </a:rPr>
              <a:t>Él y Pedro siguieron a Cristo, cuando fue aprendido por los judíos, en tanto que los otros discípulos huyeron, y presenció la escena de la crucifixión del Salvador, que describe. También fue uno de los primeros que acudieron al sepulcro. </a:t>
            </a:r>
          </a:p>
          <a:p>
            <a:endParaRPr lang="es-MX" dirty="0"/>
          </a:p>
          <a:p>
            <a:endParaRPr lang="es-MX" dirty="0" smtClean="0"/>
          </a:p>
          <a:p>
            <a:endParaRPr lang="es-MX" dirty="0" smtClean="0"/>
          </a:p>
          <a:p>
            <a:endParaRPr lang="es-MX" dirty="0"/>
          </a:p>
          <a:p>
            <a:endParaRPr lang="es-MX" dirty="0"/>
          </a:p>
        </p:txBody>
      </p:sp>
      <p:pic>
        <p:nvPicPr>
          <p:cNvPr id="4" name="Imagen 3"/>
          <p:cNvPicPr>
            <a:picLocks noChangeAspect="1"/>
          </p:cNvPicPr>
          <p:nvPr/>
        </p:nvPicPr>
        <p:blipFill>
          <a:blip r:embed="rId3"/>
          <a:stretch>
            <a:fillRect/>
          </a:stretch>
        </p:blipFill>
        <p:spPr>
          <a:xfrm>
            <a:off x="3491880" y="5916244"/>
            <a:ext cx="5054022" cy="377985"/>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013176"/>
            <a:ext cx="3285867" cy="1840086"/>
          </a:xfrm>
          <a:prstGeom prst="rect">
            <a:avLst/>
          </a:prstGeom>
        </p:spPr>
      </p:pic>
    </p:spTree>
    <p:extLst>
      <p:ext uri="{BB962C8B-B14F-4D97-AF65-F5344CB8AC3E}">
        <p14:creationId xmlns:p14="http://schemas.microsoft.com/office/powerpoint/2010/main" val="4293428917"/>
      </p:ext>
    </p:extLst>
  </p:cSld>
  <p:clrMapOvr>
    <a:masterClrMapping/>
  </p:clrMapOvr>
  <p:transition spd="slow" advTm="5000">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24384"/>
            <a:ext cx="9143999" cy="6858000"/>
          </a:xfrm>
          <a:prstGeom prst="rect">
            <a:avLst/>
          </a:prstGeom>
        </p:spPr>
      </p:pic>
      <p:sp>
        <p:nvSpPr>
          <p:cNvPr id="4" name="CuadroTexto 3"/>
          <p:cNvSpPr txBox="1"/>
          <p:nvPr/>
        </p:nvSpPr>
        <p:spPr>
          <a:xfrm>
            <a:off x="611560" y="620688"/>
            <a:ext cx="7992888" cy="6063198"/>
          </a:xfrm>
          <a:prstGeom prst="rect">
            <a:avLst/>
          </a:prstGeom>
          <a:noFill/>
        </p:spPr>
        <p:txBody>
          <a:bodyPr wrap="square" rtlCol="0">
            <a:spAutoFit/>
          </a:bodyPr>
          <a:lstStyle/>
          <a:p>
            <a:r>
              <a:rPr lang="es-MX" b="1" dirty="0" smtClean="0">
                <a:solidFill>
                  <a:srgbClr val="FF0000"/>
                </a:solidFill>
              </a:rPr>
              <a:t>El apóstol y evangelista Juan fue especialmente favorecido con la consideración y confianza de nuestro Señor, al punto que se le nombra el discípulo al que amaba Jesús.</a:t>
            </a:r>
          </a:p>
          <a:p>
            <a:endParaRPr lang="es-MX" b="1" dirty="0">
              <a:solidFill>
                <a:srgbClr val="FF0000"/>
              </a:solidFill>
            </a:endParaRPr>
          </a:p>
          <a:p>
            <a:r>
              <a:rPr lang="es-MX" b="1" dirty="0" smtClean="0">
                <a:solidFill>
                  <a:srgbClr val="FF0000"/>
                </a:solidFill>
              </a:rPr>
              <a:t>Estaba ligado sinceramente a su Maestro. Ejerció su ministerio en Jerusalén con mucho éxito, y sobrevivió a la destrucción de esa ciudad, según la predicción de Cristo (Cap. 21). La historia narra que después de la muerte de la madre de Cristo, Juan vivió principalmente en Éfeso. Hacia el final del reinado de Domiciano fue deportado a la isla de </a:t>
            </a:r>
            <a:r>
              <a:rPr lang="es-MX" b="1" dirty="0" err="1" smtClean="0">
                <a:solidFill>
                  <a:srgbClr val="FF0000"/>
                </a:solidFill>
              </a:rPr>
              <a:t>Patmos</a:t>
            </a:r>
            <a:r>
              <a:rPr lang="es-MX" b="1" dirty="0" smtClean="0">
                <a:solidFill>
                  <a:srgbClr val="FF0000"/>
                </a:solidFill>
              </a:rPr>
              <a:t> donde escribió</a:t>
            </a:r>
          </a:p>
          <a:p>
            <a:endParaRPr lang="es-MX" b="1" dirty="0">
              <a:solidFill>
                <a:srgbClr val="FF0000"/>
              </a:solidFill>
            </a:endParaRPr>
          </a:p>
          <a:p>
            <a:endParaRPr lang="es-MX" b="1" dirty="0" smtClean="0">
              <a:solidFill>
                <a:srgbClr val="FF0000"/>
              </a:solidFill>
            </a:endParaRPr>
          </a:p>
          <a:p>
            <a:endParaRPr lang="es-MX" b="1" dirty="0" smtClean="0">
              <a:solidFill>
                <a:srgbClr val="FF0000"/>
              </a:solidFill>
            </a:endParaRPr>
          </a:p>
          <a:p>
            <a:endParaRPr lang="es-MX" b="1" dirty="0" smtClean="0">
              <a:solidFill>
                <a:srgbClr val="FF0000"/>
              </a:solidFill>
            </a:endParaRPr>
          </a:p>
          <a:p>
            <a:endParaRPr lang="es-MX" b="1" dirty="0">
              <a:solidFill>
                <a:srgbClr val="FF0000"/>
              </a:solidFill>
            </a:endParaRPr>
          </a:p>
          <a:p>
            <a:endParaRPr lang="es-MX" b="1" dirty="0">
              <a:solidFill>
                <a:srgbClr val="FF0000"/>
              </a:solidFill>
            </a:endParaRPr>
          </a:p>
          <a:p>
            <a:r>
              <a:rPr lang="es-MX" b="1" dirty="0" smtClean="0">
                <a:solidFill>
                  <a:srgbClr val="FF0000"/>
                </a:solidFill>
              </a:rPr>
              <a:t>Al ser liberado regresó a Éfeso, donde se cree que escribió el evangelio y las epístolas; alrededor del 97 </a:t>
            </a:r>
            <a:r>
              <a:rPr lang="es-MX" b="1" dirty="0" err="1" smtClean="0">
                <a:solidFill>
                  <a:srgbClr val="FF0000"/>
                </a:solidFill>
              </a:rPr>
              <a:t>d.c.</a:t>
            </a:r>
            <a:r>
              <a:rPr lang="es-MX" b="1" dirty="0" smtClean="0">
                <a:solidFill>
                  <a:srgbClr val="FF0000"/>
                </a:solidFill>
              </a:rPr>
              <a:t> y murió poco después.</a:t>
            </a:r>
            <a:endParaRPr lang="es-MX" dirty="0"/>
          </a:p>
          <a:p>
            <a:pPr lvl="0" algn="r"/>
            <a:r>
              <a:rPr lang="it-IT" sz="1400" b="1" dirty="0">
                <a:solidFill>
                  <a:srgbClr val="0070C0"/>
                </a:solidFill>
              </a:rPr>
              <a:t>Matthew Henry. </a:t>
            </a:r>
          </a:p>
          <a:p>
            <a:pPr lvl="0" algn="r"/>
            <a:r>
              <a:rPr lang="it-IT" sz="1400" b="1" dirty="0">
                <a:solidFill>
                  <a:srgbClr val="0070C0"/>
                </a:solidFill>
              </a:rPr>
              <a:t>Comentario de la Biblia. Ed. Unilit. 1999</a:t>
            </a:r>
          </a:p>
          <a:p>
            <a:endParaRPr lang="es-MX" dirty="0" smtClean="0"/>
          </a:p>
          <a:p>
            <a:endParaRPr lang="es-MX" dirty="0"/>
          </a:p>
        </p:txBody>
      </p:sp>
      <p:pic>
        <p:nvPicPr>
          <p:cNvPr id="7" name="Imagen 6"/>
          <p:cNvPicPr>
            <a:picLocks noChangeAspect="1"/>
          </p:cNvPicPr>
          <p:nvPr/>
        </p:nvPicPr>
        <p:blipFill>
          <a:blip r:embed="rId3"/>
          <a:stretch>
            <a:fillRect/>
          </a:stretch>
        </p:blipFill>
        <p:spPr>
          <a:xfrm>
            <a:off x="3707904" y="3212976"/>
            <a:ext cx="2880320" cy="1660420"/>
          </a:xfrm>
          <a:prstGeom prst="rect">
            <a:avLst/>
          </a:prstGeom>
        </p:spPr>
      </p:pic>
    </p:spTree>
    <p:extLst>
      <p:ext uri="{BB962C8B-B14F-4D97-AF65-F5344CB8AC3E}">
        <p14:creationId xmlns:p14="http://schemas.microsoft.com/office/powerpoint/2010/main" val="2174089013"/>
      </p:ext>
    </p:extLst>
  </p:cSld>
  <p:clrMapOvr>
    <a:masterClrMapping/>
  </p:clrMapOvr>
  <p:transition spd="slow" advTm="5000">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9143999" cy="6858000"/>
          </a:xfrm>
          <a:prstGeom prst="rect">
            <a:avLst/>
          </a:prstGeom>
        </p:spPr>
      </p:pic>
      <p:sp>
        <p:nvSpPr>
          <p:cNvPr id="3" name="CuadroTexto 2"/>
          <p:cNvSpPr txBox="1"/>
          <p:nvPr/>
        </p:nvSpPr>
        <p:spPr>
          <a:xfrm>
            <a:off x="683568" y="620688"/>
            <a:ext cx="7920880" cy="7417415"/>
          </a:xfrm>
          <a:prstGeom prst="rect">
            <a:avLst/>
          </a:prstGeom>
          <a:noFill/>
        </p:spPr>
        <p:txBody>
          <a:bodyPr wrap="square" rtlCol="0">
            <a:spAutoFit/>
          </a:bodyPr>
          <a:lstStyle/>
          <a:p>
            <a:r>
              <a:rPr lang="es-MX" sz="2000" b="1" dirty="0">
                <a:solidFill>
                  <a:srgbClr val="FF0000"/>
                </a:solidFill>
              </a:rPr>
              <a:t>Mateo, Marcos y Lucas son llamados evangelios sinópticos porque su contenido es similar, Juan es llamado el </a:t>
            </a:r>
            <a:r>
              <a:rPr lang="es-MX" sz="2000" b="1" dirty="0">
                <a:solidFill>
                  <a:schemeClr val="accent2"/>
                </a:solidFill>
              </a:rPr>
              <a:t>“evangelio suplementario”</a:t>
            </a:r>
            <a:r>
              <a:rPr lang="es-MX" sz="2000" b="1" dirty="0">
                <a:solidFill>
                  <a:srgbClr val="FF0000"/>
                </a:solidFill>
              </a:rPr>
              <a:t>, porque es completamente diferente.</a:t>
            </a:r>
          </a:p>
          <a:p>
            <a:endParaRPr lang="es-MX" sz="2000" b="1" dirty="0" smtClean="0">
              <a:solidFill>
                <a:srgbClr val="FF0000"/>
              </a:solidFill>
            </a:endParaRPr>
          </a:p>
          <a:p>
            <a:r>
              <a:rPr lang="es-MX" sz="2000" b="1" dirty="0" smtClean="0">
                <a:solidFill>
                  <a:srgbClr val="FF0000"/>
                </a:solidFill>
              </a:rPr>
              <a:t>El </a:t>
            </a:r>
            <a:r>
              <a:rPr lang="es-MX" sz="2000" b="1" dirty="0">
                <a:solidFill>
                  <a:srgbClr val="FF0000"/>
                </a:solidFill>
              </a:rPr>
              <a:t>propósito de Juan es atraer a la gente a una vida espiritual a través de la fe en Jesús (20:31). Él cumple esto </a:t>
            </a:r>
            <a:r>
              <a:rPr lang="es-MX" sz="2000" b="1" dirty="0">
                <a:solidFill>
                  <a:schemeClr val="accent2"/>
                </a:solidFill>
              </a:rPr>
              <a:t>incluyendo siete milagros significativos, una narración vivida del último </a:t>
            </a:r>
            <a:r>
              <a:rPr lang="es-MX" sz="2000" b="1" dirty="0" smtClean="0">
                <a:solidFill>
                  <a:schemeClr val="accent2"/>
                </a:solidFill>
              </a:rPr>
              <a:t>						discurso </a:t>
            </a:r>
            <a:r>
              <a:rPr lang="es-MX" sz="2000" b="1" dirty="0">
                <a:solidFill>
                  <a:schemeClr val="accent2"/>
                </a:solidFill>
              </a:rPr>
              <a:t>de Jesús a sus </a:t>
            </a:r>
            <a:r>
              <a:rPr lang="es-MX" sz="2000" b="1" dirty="0" smtClean="0">
                <a:solidFill>
                  <a:schemeClr val="accent2"/>
                </a:solidFill>
              </a:rPr>
              <a:t>					discípulos</a:t>
            </a:r>
            <a:r>
              <a:rPr lang="es-MX" sz="2000" b="1" dirty="0">
                <a:solidFill>
                  <a:schemeClr val="accent2"/>
                </a:solidFill>
              </a:rPr>
              <a:t>, y una </a:t>
            </a:r>
            <a:r>
              <a:rPr lang="es-MX" sz="2000" b="1" dirty="0" smtClean="0">
                <a:solidFill>
                  <a:schemeClr val="accent2"/>
                </a:solidFill>
              </a:rPr>
              <a:t>						dramática </a:t>
            </a:r>
            <a:r>
              <a:rPr lang="es-MX" sz="2000" b="1" dirty="0">
                <a:solidFill>
                  <a:schemeClr val="accent2"/>
                </a:solidFill>
              </a:rPr>
              <a:t>descripción de </a:t>
            </a:r>
            <a:r>
              <a:rPr lang="es-MX" sz="2000" b="1" dirty="0" smtClean="0">
                <a:solidFill>
                  <a:schemeClr val="accent2"/>
                </a:solidFill>
              </a:rPr>
              <a:t>					la </a:t>
            </a:r>
            <a:r>
              <a:rPr lang="es-MX" sz="2000" b="1" dirty="0">
                <a:solidFill>
                  <a:schemeClr val="accent2"/>
                </a:solidFill>
              </a:rPr>
              <a:t>muerte y resurrección </a:t>
            </a:r>
            <a:r>
              <a:rPr lang="es-MX" sz="2000" b="1" dirty="0" smtClean="0">
                <a:solidFill>
                  <a:schemeClr val="accent2"/>
                </a:solidFill>
              </a:rPr>
              <a:t>					de </a:t>
            </a:r>
            <a:r>
              <a:rPr lang="es-MX" sz="2000" b="1" dirty="0">
                <a:solidFill>
                  <a:schemeClr val="accent2"/>
                </a:solidFill>
              </a:rPr>
              <a:t>Cristo</a:t>
            </a:r>
            <a:r>
              <a:rPr lang="es-MX" sz="2000" b="1" dirty="0">
                <a:solidFill>
                  <a:srgbClr val="FF0000"/>
                </a:solidFill>
              </a:rPr>
              <a:t> –prueba </a:t>
            </a:r>
            <a:r>
              <a:rPr lang="es-MX" sz="2000" b="1" dirty="0" smtClean="0">
                <a:solidFill>
                  <a:srgbClr val="FF0000"/>
                </a:solidFill>
              </a:rPr>
              <a:t>						positiva </a:t>
            </a:r>
            <a:r>
              <a:rPr lang="es-MX" sz="2000" b="1" dirty="0">
                <a:solidFill>
                  <a:srgbClr val="FF0000"/>
                </a:solidFill>
              </a:rPr>
              <a:t>de que Jesús es </a:t>
            </a:r>
            <a:r>
              <a:rPr lang="es-MX" sz="2000" b="1" dirty="0" smtClean="0">
                <a:solidFill>
                  <a:srgbClr val="FF0000"/>
                </a:solidFill>
              </a:rPr>
              <a:t>					en </a:t>
            </a:r>
            <a:r>
              <a:rPr lang="es-MX" sz="2000" b="1" dirty="0">
                <a:solidFill>
                  <a:srgbClr val="FF0000"/>
                </a:solidFill>
              </a:rPr>
              <a:t>verdad “el Cristo, el </a:t>
            </a:r>
            <a:r>
              <a:rPr lang="es-MX" sz="2000" b="1" dirty="0" smtClean="0">
                <a:solidFill>
                  <a:srgbClr val="FF0000"/>
                </a:solidFill>
              </a:rPr>
              <a:t>					hijo </a:t>
            </a:r>
            <a:r>
              <a:rPr lang="es-MX" sz="2000" b="1" dirty="0">
                <a:solidFill>
                  <a:srgbClr val="FF0000"/>
                </a:solidFill>
              </a:rPr>
              <a:t>de Dios”.</a:t>
            </a:r>
          </a:p>
          <a:p>
            <a:endParaRPr lang="es-MX" dirty="0" smtClean="0"/>
          </a:p>
          <a:p>
            <a:endParaRPr lang="es-MX" dirty="0" smtClean="0"/>
          </a:p>
          <a:p>
            <a:endParaRPr lang="es-MX" dirty="0" smtClean="0"/>
          </a:p>
          <a:p>
            <a:endParaRPr lang="es-MX" dirty="0"/>
          </a:p>
          <a:p>
            <a:endParaRPr lang="es-MX" dirty="0" smtClean="0"/>
          </a:p>
          <a:p>
            <a:endParaRPr lang="es-MX" dirty="0"/>
          </a:p>
          <a:p>
            <a:endParaRPr lang="es-MX" dirty="0" smtClean="0"/>
          </a:p>
          <a:p>
            <a:endParaRPr lang="es-MX" dirty="0"/>
          </a:p>
          <a:p>
            <a:endParaRPr lang="es-MX" dirty="0" smtClean="0"/>
          </a:p>
          <a:p>
            <a:pPr algn="r"/>
            <a:r>
              <a:rPr lang="es-MX" sz="1400" b="1" dirty="0" smtClean="0">
                <a:solidFill>
                  <a:srgbClr val="002060"/>
                </a:solidFill>
              </a:rPr>
              <a:t>Biblia </a:t>
            </a:r>
            <a:r>
              <a:rPr lang="es-MX" sz="1400" b="1" dirty="0">
                <a:solidFill>
                  <a:srgbClr val="002060"/>
                </a:solidFill>
              </a:rPr>
              <a:t>Tu Andar Diario, Rev. 1960. Ed. </a:t>
            </a:r>
            <a:r>
              <a:rPr lang="es-MX" sz="1400" b="1" dirty="0" err="1">
                <a:solidFill>
                  <a:srgbClr val="002060"/>
                </a:solidFill>
              </a:rPr>
              <a:t>Unilit</a:t>
            </a:r>
            <a:r>
              <a:rPr lang="es-MX" sz="1400" b="1" dirty="0">
                <a:solidFill>
                  <a:srgbClr val="002060"/>
                </a:solidFill>
              </a:rPr>
              <a:t>. 1997</a:t>
            </a:r>
          </a:p>
        </p:txBody>
      </p:sp>
      <p:pic>
        <p:nvPicPr>
          <p:cNvPr id="5" name="Imagen 4"/>
          <p:cNvPicPr>
            <a:picLocks noChangeAspect="1"/>
          </p:cNvPicPr>
          <p:nvPr/>
        </p:nvPicPr>
        <p:blipFill>
          <a:blip r:embed="rId3"/>
          <a:stretch>
            <a:fillRect/>
          </a:stretch>
        </p:blipFill>
        <p:spPr>
          <a:xfrm>
            <a:off x="827583" y="3068960"/>
            <a:ext cx="4131333" cy="3096344"/>
          </a:xfrm>
          <a:prstGeom prst="rect">
            <a:avLst/>
          </a:prstGeom>
        </p:spPr>
      </p:pic>
    </p:spTree>
    <p:extLst>
      <p:ext uri="{BB962C8B-B14F-4D97-AF65-F5344CB8AC3E}">
        <p14:creationId xmlns:p14="http://schemas.microsoft.com/office/powerpoint/2010/main" val="1971772707"/>
      </p:ext>
    </p:extLst>
  </p:cSld>
  <p:clrMapOvr>
    <a:masterClrMapping/>
  </p:clrMapOvr>
  <p:transition spd="slow" advTm="5000">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0" y="0"/>
            <a:ext cx="9143999" cy="6858000"/>
          </a:xfrm>
          <a:prstGeom prst="rect">
            <a:avLst/>
          </a:prstGeom>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538" y="116632"/>
            <a:ext cx="8316923" cy="6397633"/>
          </a:xfrm>
          <a:prstGeom prst="rect">
            <a:avLst/>
          </a:prstGeom>
        </p:spPr>
      </p:pic>
      <p:sp>
        <p:nvSpPr>
          <p:cNvPr id="4" name="Rectángulo 3"/>
          <p:cNvSpPr/>
          <p:nvPr/>
        </p:nvSpPr>
        <p:spPr>
          <a:xfrm>
            <a:off x="4716016" y="6292343"/>
            <a:ext cx="3895169" cy="338554"/>
          </a:xfrm>
          <a:prstGeom prst="rect">
            <a:avLst/>
          </a:prstGeom>
        </p:spPr>
        <p:txBody>
          <a:bodyPr wrap="none">
            <a:spAutoFit/>
          </a:bodyPr>
          <a:lstStyle/>
          <a:p>
            <a:pPr lvl="0" algn="r"/>
            <a:r>
              <a:rPr lang="es-MX" sz="1600" b="1" dirty="0">
                <a:solidFill>
                  <a:srgbClr val="0070C0"/>
                </a:solidFill>
              </a:rPr>
              <a:t>Biblia Tu Andar Diario, Ed. </a:t>
            </a:r>
            <a:r>
              <a:rPr lang="es-MX" sz="1600" b="1" dirty="0" err="1">
                <a:solidFill>
                  <a:srgbClr val="0070C0"/>
                </a:solidFill>
              </a:rPr>
              <a:t>Unilit</a:t>
            </a:r>
            <a:r>
              <a:rPr lang="es-MX" sz="1600" b="1" dirty="0">
                <a:solidFill>
                  <a:srgbClr val="0070C0"/>
                </a:solidFill>
              </a:rPr>
              <a:t>. 1997</a:t>
            </a:r>
          </a:p>
        </p:txBody>
      </p:sp>
    </p:spTree>
    <p:extLst>
      <p:ext uri="{BB962C8B-B14F-4D97-AF65-F5344CB8AC3E}">
        <p14:creationId xmlns:p14="http://schemas.microsoft.com/office/powerpoint/2010/main" val="1926455961"/>
      </p:ext>
    </p:extLst>
  </p:cSld>
  <p:clrMapOvr>
    <a:masterClrMapping/>
  </p:clrMapOvr>
  <p:transition spd="slow" advTm="5000">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944" y="0"/>
            <a:ext cx="9144000" cy="6858001"/>
          </a:xfrm>
          <a:prstGeom prst="rect">
            <a:avLst/>
          </a:prstGeom>
        </p:spPr>
      </p:pic>
      <p:sp>
        <p:nvSpPr>
          <p:cNvPr id="6" name="Rectángulo 5"/>
          <p:cNvSpPr/>
          <p:nvPr/>
        </p:nvSpPr>
        <p:spPr>
          <a:xfrm>
            <a:off x="1547665" y="764704"/>
            <a:ext cx="5912276" cy="923330"/>
          </a:xfrm>
          <a:prstGeom prst="rect">
            <a:avLst/>
          </a:prstGeom>
          <a:noFill/>
        </p:spPr>
        <p:txBody>
          <a:bodyPr wrap="square" lIns="91440" tIns="45720" rIns="91440" bIns="45720">
            <a:spAutoFit/>
          </a:bodyPr>
          <a:lstStyle/>
          <a:p>
            <a:pPr algn="ctr"/>
            <a:r>
              <a:rPr lang="es-ES" sz="5400" b="1" cap="none" spc="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Hechos</a:t>
            </a:r>
            <a:endParaRPr lang="es-E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620" y="578934"/>
            <a:ext cx="7848872" cy="5700132"/>
          </a:xfrm>
          <a:prstGeom prst="rect">
            <a:avLst/>
          </a:prstGeom>
        </p:spPr>
      </p:pic>
      <p:pic>
        <p:nvPicPr>
          <p:cNvPr id="8" name="Imagen 7"/>
          <p:cNvPicPr>
            <a:picLocks noChangeAspect="1"/>
          </p:cNvPicPr>
          <p:nvPr/>
        </p:nvPicPr>
        <p:blipFill>
          <a:blip r:embed="rId4"/>
          <a:stretch>
            <a:fillRect/>
          </a:stretch>
        </p:blipFill>
        <p:spPr>
          <a:xfrm>
            <a:off x="126509" y="116632"/>
            <a:ext cx="731583" cy="1682642"/>
          </a:xfrm>
          <a:prstGeom prst="rect">
            <a:avLst/>
          </a:prstGeom>
        </p:spPr>
      </p:pic>
      <p:pic>
        <p:nvPicPr>
          <p:cNvPr id="9" name="Imagen 8"/>
          <p:cNvPicPr>
            <a:picLocks noChangeAspect="1"/>
          </p:cNvPicPr>
          <p:nvPr/>
        </p:nvPicPr>
        <p:blipFill>
          <a:blip r:embed="rId5"/>
          <a:stretch>
            <a:fillRect/>
          </a:stretch>
        </p:blipFill>
        <p:spPr>
          <a:xfrm>
            <a:off x="8028384" y="5794392"/>
            <a:ext cx="993734" cy="969348"/>
          </a:xfrm>
          <a:prstGeom prst="rect">
            <a:avLst/>
          </a:prstGeom>
        </p:spPr>
      </p:pic>
    </p:spTree>
    <p:extLst>
      <p:ext uri="{BB962C8B-B14F-4D97-AF65-F5344CB8AC3E}">
        <p14:creationId xmlns:p14="http://schemas.microsoft.com/office/powerpoint/2010/main" val="2258318698"/>
      </p:ext>
    </p:extLst>
  </p:cSld>
  <p:clrMapOvr>
    <a:masterClrMapping/>
  </p:clrMapOvr>
  <p:transition spd="slow" advTm="5000">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9143999" cy="6858000"/>
          </a:xfrm>
          <a:prstGeom prst="rect">
            <a:avLst/>
          </a:prstGeom>
        </p:spPr>
      </p:pic>
      <p:sp>
        <p:nvSpPr>
          <p:cNvPr id="3" name="CuadroTexto 2"/>
          <p:cNvSpPr txBox="1"/>
          <p:nvPr/>
        </p:nvSpPr>
        <p:spPr>
          <a:xfrm>
            <a:off x="467544" y="597078"/>
            <a:ext cx="8424936" cy="7294305"/>
          </a:xfrm>
          <a:prstGeom prst="rect">
            <a:avLst/>
          </a:prstGeom>
          <a:noFill/>
        </p:spPr>
        <p:txBody>
          <a:bodyPr wrap="square" rtlCol="0">
            <a:spAutoFit/>
          </a:bodyPr>
          <a:lstStyle/>
          <a:p>
            <a:r>
              <a:rPr lang="es-MX" b="1" dirty="0" smtClean="0">
                <a:solidFill>
                  <a:srgbClr val="FF0000"/>
                </a:solidFill>
              </a:rPr>
              <a:t>Este libro contiene muchos </a:t>
            </a:r>
            <a:r>
              <a:rPr lang="es-MX" b="1" dirty="0" smtClean="0">
                <a:solidFill>
                  <a:schemeClr val="accent2"/>
                </a:solidFill>
              </a:rPr>
              <a:t>detalles sobre los apóstoles Pedro y Pablo, y de la iglesia cristiana</a:t>
            </a:r>
            <a:r>
              <a:rPr lang="es-MX" b="1" dirty="0" smtClean="0">
                <a:solidFill>
                  <a:srgbClr val="FF0000"/>
                </a:solidFill>
              </a:rPr>
              <a:t> desde la ascensión de </a:t>
            </a:r>
            <a:r>
              <a:rPr lang="es-MX" b="1" dirty="0">
                <a:solidFill>
                  <a:srgbClr val="FF0000"/>
                </a:solidFill>
              </a:rPr>
              <a:t>n</a:t>
            </a:r>
            <a:r>
              <a:rPr lang="es-MX" b="1" dirty="0" smtClean="0">
                <a:solidFill>
                  <a:srgbClr val="FF0000"/>
                </a:solidFill>
              </a:rPr>
              <a:t>uestro Señor hasta la llegada de San Pablo a Roma, período de unos 30 años.</a:t>
            </a:r>
          </a:p>
          <a:p>
            <a:endParaRPr lang="es-MX" b="1" dirty="0">
              <a:solidFill>
                <a:srgbClr val="FF0000"/>
              </a:solidFill>
            </a:endParaRPr>
          </a:p>
          <a:p>
            <a:r>
              <a:rPr lang="es-MX" b="1" dirty="0" smtClean="0">
                <a:solidFill>
                  <a:srgbClr val="FF0000"/>
                </a:solidFill>
              </a:rPr>
              <a:t>San Lucas, el autor, estuvo presente en muchos de los sucesos relatados. Pero el relato no entrega una historia completa de la iglesia durante el período a que se refiere. Se ha considerado que </a:t>
            </a:r>
            <a:r>
              <a:rPr lang="es-MX" b="1" dirty="0" smtClean="0">
                <a:solidFill>
                  <a:schemeClr val="accent2"/>
                </a:solidFill>
              </a:rPr>
              <a:t>el objetivo de este libro es:</a:t>
            </a:r>
          </a:p>
          <a:p>
            <a:endParaRPr lang="es-MX" b="1" dirty="0">
              <a:solidFill>
                <a:srgbClr val="FF0000"/>
              </a:solidFill>
            </a:endParaRPr>
          </a:p>
          <a:p>
            <a:pPr marL="342900" indent="-342900">
              <a:buAutoNum type="arabicPeriod"/>
            </a:pPr>
            <a:r>
              <a:rPr lang="es-MX" b="1" dirty="0" smtClean="0">
                <a:solidFill>
                  <a:schemeClr val="accent2"/>
                </a:solidFill>
              </a:rPr>
              <a:t>Relatar la forma en que fueron</a:t>
            </a:r>
          </a:p>
          <a:p>
            <a:r>
              <a:rPr lang="es-MX" b="1" dirty="0">
                <a:solidFill>
                  <a:schemeClr val="accent2"/>
                </a:solidFill>
              </a:rPr>
              <a:t> </a:t>
            </a:r>
            <a:r>
              <a:rPr lang="es-MX" b="1" dirty="0" smtClean="0">
                <a:solidFill>
                  <a:schemeClr val="accent2"/>
                </a:solidFill>
              </a:rPr>
              <a:t>    comunicados los dones del </a:t>
            </a:r>
          </a:p>
          <a:p>
            <a:r>
              <a:rPr lang="es-MX" b="1" dirty="0">
                <a:solidFill>
                  <a:schemeClr val="accent2"/>
                </a:solidFill>
              </a:rPr>
              <a:t> </a:t>
            </a:r>
            <a:r>
              <a:rPr lang="es-MX" b="1" dirty="0" smtClean="0">
                <a:solidFill>
                  <a:schemeClr val="accent2"/>
                </a:solidFill>
              </a:rPr>
              <a:t>    Espíritu Santo en el día del </a:t>
            </a:r>
          </a:p>
          <a:p>
            <a:r>
              <a:rPr lang="es-MX" b="1" dirty="0">
                <a:solidFill>
                  <a:schemeClr val="accent2"/>
                </a:solidFill>
              </a:rPr>
              <a:t> </a:t>
            </a:r>
            <a:r>
              <a:rPr lang="es-MX" b="1" dirty="0" smtClean="0">
                <a:solidFill>
                  <a:schemeClr val="accent2"/>
                </a:solidFill>
              </a:rPr>
              <a:t>    Pentecostés</a:t>
            </a:r>
            <a:r>
              <a:rPr lang="es-MX" b="1" dirty="0" smtClean="0">
                <a:solidFill>
                  <a:srgbClr val="FF0000"/>
                </a:solidFill>
              </a:rPr>
              <a:t>, y los milagros </a:t>
            </a:r>
          </a:p>
          <a:p>
            <a:r>
              <a:rPr lang="es-MX" b="1" dirty="0">
                <a:solidFill>
                  <a:srgbClr val="FF0000"/>
                </a:solidFill>
              </a:rPr>
              <a:t> </a:t>
            </a:r>
            <a:r>
              <a:rPr lang="es-MX" b="1" dirty="0" smtClean="0">
                <a:solidFill>
                  <a:srgbClr val="FF0000"/>
                </a:solidFill>
              </a:rPr>
              <a:t>    realizados por los apóstoles </a:t>
            </a:r>
          </a:p>
          <a:p>
            <a:r>
              <a:rPr lang="es-MX" b="1" dirty="0">
                <a:solidFill>
                  <a:srgbClr val="FF0000"/>
                </a:solidFill>
              </a:rPr>
              <a:t> </a:t>
            </a:r>
            <a:r>
              <a:rPr lang="es-MX" b="1" dirty="0" smtClean="0">
                <a:solidFill>
                  <a:srgbClr val="FF0000"/>
                </a:solidFill>
              </a:rPr>
              <a:t>    para confirmar la verdad del </a:t>
            </a:r>
          </a:p>
          <a:p>
            <a:r>
              <a:rPr lang="es-MX" b="1" dirty="0" smtClean="0">
                <a:solidFill>
                  <a:srgbClr val="FF0000"/>
                </a:solidFill>
              </a:rPr>
              <a:t>     cristianismo, y</a:t>
            </a:r>
          </a:p>
          <a:p>
            <a:pPr marL="342900" indent="-342900">
              <a:buAutoNum type="arabicPeriod" startAt="2"/>
            </a:pPr>
            <a:r>
              <a:rPr lang="es-MX" b="1" dirty="0" smtClean="0">
                <a:solidFill>
                  <a:schemeClr val="accent2"/>
                </a:solidFill>
              </a:rPr>
              <a:t>Probar la pretensión de los </a:t>
            </a:r>
          </a:p>
          <a:p>
            <a:r>
              <a:rPr lang="es-MX" b="1" dirty="0">
                <a:solidFill>
                  <a:schemeClr val="accent2"/>
                </a:solidFill>
              </a:rPr>
              <a:t> </a:t>
            </a:r>
            <a:r>
              <a:rPr lang="es-MX" b="1" dirty="0" smtClean="0">
                <a:solidFill>
                  <a:schemeClr val="accent2"/>
                </a:solidFill>
              </a:rPr>
              <a:t>    gentiles de haber sido </a:t>
            </a:r>
          </a:p>
          <a:p>
            <a:r>
              <a:rPr lang="es-MX" b="1" dirty="0">
                <a:solidFill>
                  <a:schemeClr val="accent2"/>
                </a:solidFill>
              </a:rPr>
              <a:t> </a:t>
            </a:r>
            <a:r>
              <a:rPr lang="es-MX" b="1" dirty="0" smtClean="0">
                <a:solidFill>
                  <a:schemeClr val="accent2"/>
                </a:solidFill>
              </a:rPr>
              <a:t>    admitidos en la iglesia </a:t>
            </a:r>
          </a:p>
          <a:p>
            <a:r>
              <a:rPr lang="es-MX" b="1" dirty="0">
                <a:solidFill>
                  <a:schemeClr val="accent2"/>
                </a:solidFill>
              </a:rPr>
              <a:t> </a:t>
            </a:r>
            <a:r>
              <a:rPr lang="es-MX" b="1" dirty="0" smtClean="0">
                <a:solidFill>
                  <a:schemeClr val="accent2"/>
                </a:solidFill>
              </a:rPr>
              <a:t>    de Cristo</a:t>
            </a:r>
            <a:r>
              <a:rPr lang="es-MX" b="1" dirty="0" smtClean="0">
                <a:solidFill>
                  <a:srgbClr val="FF0000"/>
                </a:solidFill>
              </a:rPr>
              <a:t>.</a:t>
            </a:r>
          </a:p>
          <a:p>
            <a:endParaRPr lang="es-MX" dirty="0"/>
          </a:p>
          <a:p>
            <a:endParaRPr lang="es-MX" dirty="0"/>
          </a:p>
          <a:p>
            <a:endParaRPr lang="es-MX" dirty="0" smtClean="0"/>
          </a:p>
          <a:p>
            <a:endParaRPr lang="es-MX" dirty="0"/>
          </a:p>
          <a:p>
            <a:endParaRPr lang="es-MX" dirty="0" smtClean="0"/>
          </a:p>
          <a:p>
            <a:endParaRPr lang="es-MX" dirty="0"/>
          </a:p>
          <a:p>
            <a:endParaRPr lang="es-MX" dirty="0"/>
          </a:p>
        </p:txBody>
      </p:sp>
      <p:pic>
        <p:nvPicPr>
          <p:cNvPr id="4" name="Imagen 3"/>
          <p:cNvPicPr>
            <a:picLocks noChangeAspect="1"/>
          </p:cNvPicPr>
          <p:nvPr/>
        </p:nvPicPr>
        <p:blipFill>
          <a:blip r:embed="rId3"/>
          <a:stretch>
            <a:fillRect/>
          </a:stretch>
        </p:blipFill>
        <p:spPr>
          <a:xfrm>
            <a:off x="5076056" y="5915025"/>
            <a:ext cx="3548180" cy="591363"/>
          </a:xfrm>
          <a:prstGeom prst="rect">
            <a:avLst/>
          </a:prstGeom>
        </p:spPr>
      </p:pic>
      <p:pic>
        <p:nvPicPr>
          <p:cNvPr id="5" name="Imagen 4"/>
          <p:cNvPicPr>
            <a:picLocks noChangeAspect="1"/>
          </p:cNvPicPr>
          <p:nvPr/>
        </p:nvPicPr>
        <p:blipFill>
          <a:blip r:embed="rId4"/>
          <a:stretch>
            <a:fillRect/>
          </a:stretch>
        </p:blipFill>
        <p:spPr>
          <a:xfrm>
            <a:off x="4234148" y="3284984"/>
            <a:ext cx="4390088" cy="2174401"/>
          </a:xfrm>
          <a:prstGeom prst="rect">
            <a:avLst/>
          </a:prstGeom>
        </p:spPr>
      </p:pic>
    </p:spTree>
    <p:extLst>
      <p:ext uri="{BB962C8B-B14F-4D97-AF65-F5344CB8AC3E}">
        <p14:creationId xmlns:p14="http://schemas.microsoft.com/office/powerpoint/2010/main" val="857286840"/>
      </p:ext>
    </p:extLst>
  </p:cSld>
  <p:clrMapOvr>
    <a:masterClrMapping/>
  </p:clrMapOvr>
  <p:transition spd="slow" advTm="5000">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9143999" cy="6858000"/>
          </a:xfrm>
          <a:prstGeom prst="rect">
            <a:avLst/>
          </a:prstGeom>
        </p:spPr>
      </p:pic>
      <p:sp>
        <p:nvSpPr>
          <p:cNvPr id="3" name="CuadroTexto 2"/>
          <p:cNvSpPr txBox="1"/>
          <p:nvPr/>
        </p:nvSpPr>
        <p:spPr>
          <a:xfrm>
            <a:off x="611560" y="620688"/>
            <a:ext cx="8136904" cy="6155531"/>
          </a:xfrm>
          <a:prstGeom prst="rect">
            <a:avLst/>
          </a:prstGeom>
          <a:noFill/>
        </p:spPr>
        <p:txBody>
          <a:bodyPr wrap="square" rtlCol="0">
            <a:spAutoFit/>
          </a:bodyPr>
          <a:lstStyle/>
          <a:p>
            <a:pPr algn="ctr"/>
            <a:r>
              <a:rPr lang="es-MX" sz="2400" b="1" dirty="0" smtClean="0">
                <a:solidFill>
                  <a:schemeClr val="accent2">
                    <a:lumMod val="75000"/>
                  </a:schemeClr>
                </a:solidFill>
              </a:rPr>
              <a:t>Reseña</a:t>
            </a:r>
            <a:r>
              <a:rPr lang="es-MX" sz="2400" b="1" dirty="0" smtClean="0">
                <a:solidFill>
                  <a:srgbClr val="FF0000"/>
                </a:solidFill>
              </a:rPr>
              <a:t> </a:t>
            </a:r>
          </a:p>
          <a:p>
            <a:endParaRPr lang="es-MX" sz="1000" b="1" dirty="0" smtClean="0">
              <a:solidFill>
                <a:srgbClr val="FF0000"/>
              </a:solidFill>
            </a:endParaRPr>
          </a:p>
          <a:p>
            <a:r>
              <a:rPr lang="es-MX" sz="2000" b="1" dirty="0" smtClean="0">
                <a:solidFill>
                  <a:srgbClr val="FF0000"/>
                </a:solidFill>
              </a:rPr>
              <a:t>El Evangelio, como historia, si bien no completa, de la primitiva iglesia, va desde el año 30 al 63.</a:t>
            </a:r>
          </a:p>
          <a:p>
            <a:endParaRPr lang="es-MX" sz="2000" b="1" dirty="0">
              <a:solidFill>
                <a:srgbClr val="FF0000"/>
              </a:solidFill>
            </a:endParaRPr>
          </a:p>
          <a:p>
            <a:r>
              <a:rPr lang="es-MX" sz="2000" b="1" dirty="0" smtClean="0">
                <a:solidFill>
                  <a:srgbClr val="FF0000"/>
                </a:solidFill>
              </a:rPr>
              <a:t>Lucas </a:t>
            </a:r>
            <a:r>
              <a:rPr lang="es-MX" sz="2000" b="1" dirty="0" smtClean="0">
                <a:solidFill>
                  <a:schemeClr val="accent2"/>
                </a:solidFill>
              </a:rPr>
              <a:t>describe la fundación del cristianismo</a:t>
            </a:r>
            <a:r>
              <a:rPr lang="es-MX" sz="2000" b="1" dirty="0" smtClean="0">
                <a:solidFill>
                  <a:srgbClr val="FF0000"/>
                </a:solidFill>
              </a:rPr>
              <a:t>, efectuada mediante lo que Cristo obró, enseñó y sufrió; en libro se propuso hacer ver como se había verificado su difusión.</a:t>
            </a:r>
          </a:p>
          <a:p>
            <a:endParaRPr lang="es-MX" sz="2000" b="1" dirty="0">
              <a:solidFill>
                <a:srgbClr val="FF0000"/>
              </a:solidFill>
            </a:endParaRPr>
          </a:p>
          <a:p>
            <a:r>
              <a:rPr lang="es-MX" sz="2000" b="1" dirty="0" smtClean="0">
                <a:solidFill>
                  <a:srgbClr val="FF0000"/>
                </a:solidFill>
              </a:rPr>
              <a:t>Para leer los Hechos con provecho es necesario tener un       				conocimiento suficiente de </a:t>
            </a:r>
          </a:p>
          <a:p>
            <a:r>
              <a:rPr lang="es-MX" sz="2000" b="1" dirty="0">
                <a:solidFill>
                  <a:srgbClr val="FF0000"/>
                </a:solidFill>
              </a:rPr>
              <a:t>	</a:t>
            </a:r>
            <a:r>
              <a:rPr lang="es-MX" sz="2000" b="1" dirty="0" smtClean="0">
                <a:solidFill>
                  <a:srgbClr val="FF0000"/>
                </a:solidFill>
              </a:rPr>
              <a:t>			geografía, así como de las </a:t>
            </a:r>
          </a:p>
          <a:p>
            <a:r>
              <a:rPr lang="es-MX" sz="2000" b="1" dirty="0">
                <a:solidFill>
                  <a:srgbClr val="FF0000"/>
                </a:solidFill>
              </a:rPr>
              <a:t>	</a:t>
            </a:r>
            <a:r>
              <a:rPr lang="es-MX" sz="2000" b="1" dirty="0" smtClean="0">
                <a:solidFill>
                  <a:srgbClr val="FF0000"/>
                </a:solidFill>
              </a:rPr>
              <a:t>			costumbres de los tiempos y de </a:t>
            </a:r>
          </a:p>
          <a:p>
            <a:r>
              <a:rPr lang="es-MX" sz="2000" b="1" dirty="0">
                <a:solidFill>
                  <a:srgbClr val="FF0000"/>
                </a:solidFill>
              </a:rPr>
              <a:t>	</a:t>
            </a:r>
            <a:r>
              <a:rPr lang="es-MX" sz="2000" b="1" dirty="0" smtClean="0">
                <a:solidFill>
                  <a:srgbClr val="FF0000"/>
                </a:solidFill>
              </a:rPr>
              <a:t>			los pueblos a que se refiere.</a:t>
            </a:r>
          </a:p>
          <a:p>
            <a:endParaRPr lang="es-MX" sz="2000" b="1" dirty="0">
              <a:solidFill>
                <a:srgbClr val="FF0000"/>
              </a:solidFill>
            </a:endParaRPr>
          </a:p>
          <a:p>
            <a:endParaRPr lang="es-MX" sz="2000" b="1" dirty="0" smtClean="0">
              <a:solidFill>
                <a:srgbClr val="FF0000"/>
              </a:solidFill>
            </a:endParaRPr>
          </a:p>
          <a:p>
            <a:endParaRPr lang="es-MX" sz="2000" b="1" dirty="0" smtClean="0">
              <a:solidFill>
                <a:srgbClr val="FF0000"/>
              </a:solidFill>
            </a:endParaRPr>
          </a:p>
          <a:p>
            <a:endParaRPr lang="es-MX" sz="2000" b="1" dirty="0">
              <a:solidFill>
                <a:srgbClr val="FF0000"/>
              </a:solidFill>
            </a:endParaRPr>
          </a:p>
          <a:p>
            <a:endParaRPr lang="es-MX" sz="2000" b="1" dirty="0" smtClean="0">
              <a:solidFill>
                <a:srgbClr val="FF0000"/>
              </a:solidFill>
            </a:endParaRPr>
          </a:p>
          <a:p>
            <a:endParaRPr lang="es-MX" sz="2000" b="1" dirty="0">
              <a:solidFill>
                <a:srgbClr val="FF0000"/>
              </a:solidFill>
            </a:endParaRPr>
          </a:p>
        </p:txBody>
      </p:sp>
      <p:pic>
        <p:nvPicPr>
          <p:cNvPr id="4" name="Imagen 3"/>
          <p:cNvPicPr>
            <a:picLocks noChangeAspect="1"/>
          </p:cNvPicPr>
          <p:nvPr/>
        </p:nvPicPr>
        <p:blipFill>
          <a:blip r:embed="rId3"/>
          <a:stretch>
            <a:fillRect/>
          </a:stretch>
        </p:blipFill>
        <p:spPr>
          <a:xfrm>
            <a:off x="3568174" y="5967171"/>
            <a:ext cx="5054022" cy="377985"/>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3" y="3968253"/>
            <a:ext cx="3460671" cy="2807452"/>
          </a:xfrm>
          <a:prstGeom prst="rect">
            <a:avLst/>
          </a:prstGeom>
        </p:spPr>
      </p:pic>
    </p:spTree>
    <p:extLst>
      <p:ext uri="{BB962C8B-B14F-4D97-AF65-F5344CB8AC3E}">
        <p14:creationId xmlns:p14="http://schemas.microsoft.com/office/powerpoint/2010/main" val="390680411"/>
      </p:ext>
    </p:extLst>
  </p:cSld>
  <p:clrMapOvr>
    <a:masterClrMapping/>
  </p:clrMapOvr>
  <p:transition spd="slow" advTm="5000">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97" y="-297"/>
            <a:ext cx="9144793" cy="6858594"/>
          </a:xfrm>
          <a:prstGeom prst="rect">
            <a:avLst/>
          </a:prstGeom>
        </p:spPr>
      </p:pic>
      <p:sp>
        <p:nvSpPr>
          <p:cNvPr id="3" name="CuadroTexto 2"/>
          <p:cNvSpPr txBox="1"/>
          <p:nvPr/>
        </p:nvSpPr>
        <p:spPr>
          <a:xfrm>
            <a:off x="539552" y="582067"/>
            <a:ext cx="8064896" cy="5832366"/>
          </a:xfrm>
          <a:prstGeom prst="rect">
            <a:avLst/>
          </a:prstGeom>
          <a:noFill/>
        </p:spPr>
        <p:txBody>
          <a:bodyPr wrap="square" rtlCol="0">
            <a:spAutoFit/>
          </a:bodyPr>
          <a:lstStyle/>
          <a:p>
            <a:endParaRPr lang="es-MX" sz="2000" b="1" dirty="0" smtClean="0">
              <a:solidFill>
                <a:srgbClr val="FF0000"/>
              </a:solidFill>
            </a:endParaRPr>
          </a:p>
          <a:p>
            <a:endParaRPr lang="es-MX" sz="2000" b="1" dirty="0">
              <a:solidFill>
                <a:srgbClr val="FF0000"/>
              </a:solidFill>
            </a:endParaRPr>
          </a:p>
          <a:p>
            <a:endParaRPr lang="es-MX" sz="2000" b="1" dirty="0" smtClean="0">
              <a:solidFill>
                <a:srgbClr val="FF0000"/>
              </a:solidFill>
            </a:endParaRPr>
          </a:p>
          <a:p>
            <a:endParaRPr lang="es-MX" sz="2000" b="1" dirty="0" smtClean="0">
              <a:solidFill>
                <a:srgbClr val="FF0000"/>
              </a:solidFill>
            </a:endParaRPr>
          </a:p>
          <a:p>
            <a:endParaRPr lang="es-MX" sz="2000" b="1" dirty="0">
              <a:solidFill>
                <a:srgbClr val="FF0000"/>
              </a:solidFill>
            </a:endParaRPr>
          </a:p>
          <a:p>
            <a:endParaRPr lang="es-MX" sz="2000" b="1" dirty="0" smtClean="0">
              <a:solidFill>
                <a:srgbClr val="FF0000"/>
              </a:solidFill>
            </a:endParaRPr>
          </a:p>
          <a:p>
            <a:endParaRPr lang="es-MX" sz="2000" b="1" dirty="0">
              <a:solidFill>
                <a:srgbClr val="FF0000"/>
              </a:solidFill>
            </a:endParaRPr>
          </a:p>
          <a:p>
            <a:r>
              <a:rPr lang="es-MX" sz="2000" b="1" dirty="0" smtClean="0">
                <a:solidFill>
                  <a:srgbClr val="FF0000"/>
                </a:solidFill>
              </a:rPr>
              <a:t>Con </a:t>
            </a:r>
            <a:r>
              <a:rPr lang="es-MX" sz="2000" b="1" dirty="0">
                <a:solidFill>
                  <a:srgbClr val="FF0000"/>
                </a:solidFill>
              </a:rPr>
              <a:t>la venida del Espíritu Santo en Pentecostés, el pequeño grupo de los discípulos de Jesús es autorizado y animado para </a:t>
            </a:r>
            <a:r>
              <a:rPr lang="es-MX" sz="2000" b="1" dirty="0">
                <a:solidFill>
                  <a:schemeClr val="accent2"/>
                </a:solidFill>
              </a:rPr>
              <a:t>llevar las Buenas Nuevas </a:t>
            </a:r>
            <a:r>
              <a:rPr lang="es-MX" sz="2000" b="1" dirty="0">
                <a:solidFill>
                  <a:srgbClr val="FF0000"/>
                </a:solidFill>
              </a:rPr>
              <a:t>de su resucitado Salvador a </a:t>
            </a:r>
            <a:r>
              <a:rPr lang="es-MX" sz="2000" b="1" dirty="0" smtClean="0">
                <a:solidFill>
                  <a:srgbClr val="FF0000"/>
                </a:solidFill>
              </a:rPr>
              <a:t>Jerusalén</a:t>
            </a:r>
            <a:r>
              <a:rPr lang="es-MX" sz="2000" b="1" dirty="0">
                <a:solidFill>
                  <a:srgbClr val="FF0000"/>
                </a:solidFill>
              </a:rPr>
              <a:t>, Judea, Samaria y “… </a:t>
            </a:r>
            <a:r>
              <a:rPr lang="es-MX" sz="2000" b="1" dirty="0">
                <a:solidFill>
                  <a:schemeClr val="accent2"/>
                </a:solidFill>
              </a:rPr>
              <a:t>hasta lo último de la tierra</a:t>
            </a:r>
            <a:r>
              <a:rPr lang="es-MX" sz="2000" b="1" dirty="0">
                <a:solidFill>
                  <a:srgbClr val="FF0000"/>
                </a:solidFill>
              </a:rPr>
              <a:t>” (1:8</a:t>
            </a:r>
            <a:r>
              <a:rPr lang="es-MX" sz="2000" b="1" dirty="0" smtClean="0">
                <a:solidFill>
                  <a:srgbClr val="FF0000"/>
                </a:solidFill>
              </a:rPr>
              <a:t>).</a:t>
            </a:r>
          </a:p>
          <a:p>
            <a:endParaRPr lang="es-MX" sz="1050" b="1" dirty="0">
              <a:solidFill>
                <a:srgbClr val="FF0000"/>
              </a:solidFill>
            </a:endParaRPr>
          </a:p>
          <a:p>
            <a:r>
              <a:rPr lang="es-MX" sz="2000" b="1" dirty="0">
                <a:solidFill>
                  <a:srgbClr val="FF0000"/>
                </a:solidFill>
              </a:rPr>
              <a:t>Pablo, el apóstol de los gentiles, encabeza el avance del evangelio en tres viajes misioneros trascendentales.</a:t>
            </a:r>
          </a:p>
          <a:p>
            <a:endParaRPr lang="es-MX" sz="1050" b="1" dirty="0" smtClean="0">
              <a:solidFill>
                <a:srgbClr val="FF0000"/>
              </a:solidFill>
            </a:endParaRPr>
          </a:p>
          <a:p>
            <a:r>
              <a:rPr lang="es-MX" sz="2000" b="1" dirty="0" smtClean="0">
                <a:solidFill>
                  <a:srgbClr val="FF0000"/>
                </a:solidFill>
              </a:rPr>
              <a:t>El </a:t>
            </a:r>
            <a:r>
              <a:rPr lang="es-MX" sz="2000" b="1" dirty="0">
                <a:solidFill>
                  <a:srgbClr val="FF0000"/>
                </a:solidFill>
              </a:rPr>
              <a:t>libro de los Hechos termina en Roma con el encarcelamiento de Pablo. Pero, aunque el ministerio del apóstol se acerca a su fin, un mensaje incontenible acaba de empezar</a:t>
            </a:r>
            <a:r>
              <a:rPr lang="es-MX" sz="2000" b="1" dirty="0" smtClean="0">
                <a:solidFill>
                  <a:srgbClr val="FF0000"/>
                </a:solidFill>
              </a:rPr>
              <a:t>.</a:t>
            </a:r>
          </a:p>
          <a:p>
            <a:endParaRPr lang="es-MX" dirty="0"/>
          </a:p>
          <a:p>
            <a:pPr algn="r"/>
            <a:r>
              <a:rPr lang="es-MX" sz="1400" b="1" dirty="0" smtClean="0">
                <a:solidFill>
                  <a:srgbClr val="0070C0"/>
                </a:solidFill>
              </a:rPr>
              <a:t>Biblia </a:t>
            </a:r>
            <a:r>
              <a:rPr lang="es-MX" sz="1400" b="1" dirty="0">
                <a:solidFill>
                  <a:srgbClr val="0070C0"/>
                </a:solidFill>
              </a:rPr>
              <a:t>Tu Andar Diario, Rev. 1960. Ed. </a:t>
            </a:r>
            <a:r>
              <a:rPr lang="es-MX" sz="1400" b="1" dirty="0" err="1">
                <a:solidFill>
                  <a:srgbClr val="0070C0"/>
                </a:solidFill>
              </a:rPr>
              <a:t>Unilit</a:t>
            </a:r>
            <a:r>
              <a:rPr lang="es-MX" sz="1400" b="1" dirty="0">
                <a:solidFill>
                  <a:srgbClr val="0070C0"/>
                </a:solidFill>
              </a:rPr>
              <a:t>. 1997</a:t>
            </a: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170760"/>
            <a:ext cx="5223528" cy="2398720"/>
          </a:xfrm>
          <a:prstGeom prst="rect">
            <a:avLst/>
          </a:prstGeom>
        </p:spPr>
      </p:pic>
    </p:spTree>
    <p:extLst>
      <p:ext uri="{BB962C8B-B14F-4D97-AF65-F5344CB8AC3E}">
        <p14:creationId xmlns:p14="http://schemas.microsoft.com/office/powerpoint/2010/main" val="185489347"/>
      </p:ext>
    </p:extLst>
  </p:cSld>
  <p:clrMapOvr>
    <a:masterClrMapping/>
  </p:clrMapOvr>
  <p:transition spd="slow" advTm="5000">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397" y="-297"/>
            <a:ext cx="9144793" cy="6858594"/>
          </a:xfrm>
          <a:prstGeom prst="rect">
            <a:avLst/>
          </a:prstGeom>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260648"/>
            <a:ext cx="8208912" cy="6089318"/>
          </a:xfrm>
          <a:prstGeom prst="rect">
            <a:avLst/>
          </a:prstGeom>
        </p:spPr>
      </p:pic>
      <p:sp>
        <p:nvSpPr>
          <p:cNvPr id="4" name="Rectángulo 3"/>
          <p:cNvSpPr/>
          <p:nvPr/>
        </p:nvSpPr>
        <p:spPr>
          <a:xfrm>
            <a:off x="4644008" y="6180689"/>
            <a:ext cx="3895169" cy="338554"/>
          </a:xfrm>
          <a:prstGeom prst="rect">
            <a:avLst/>
          </a:prstGeom>
        </p:spPr>
        <p:txBody>
          <a:bodyPr wrap="none">
            <a:spAutoFit/>
          </a:bodyPr>
          <a:lstStyle/>
          <a:p>
            <a:pPr lvl="0" algn="r"/>
            <a:r>
              <a:rPr lang="es-MX" sz="1600" b="1" dirty="0">
                <a:solidFill>
                  <a:srgbClr val="0070C0"/>
                </a:solidFill>
              </a:rPr>
              <a:t>Biblia Tu Andar Diario, Ed. </a:t>
            </a:r>
            <a:r>
              <a:rPr lang="es-MX" sz="1600" b="1" dirty="0" err="1">
                <a:solidFill>
                  <a:srgbClr val="0070C0"/>
                </a:solidFill>
              </a:rPr>
              <a:t>Unilit</a:t>
            </a:r>
            <a:r>
              <a:rPr lang="es-MX" sz="1600" b="1" dirty="0">
                <a:solidFill>
                  <a:srgbClr val="0070C0"/>
                </a:solidFill>
              </a:rPr>
              <a:t>. 1997</a:t>
            </a:r>
          </a:p>
        </p:txBody>
      </p:sp>
    </p:spTree>
    <p:extLst>
      <p:ext uri="{BB962C8B-B14F-4D97-AF65-F5344CB8AC3E}">
        <p14:creationId xmlns:p14="http://schemas.microsoft.com/office/powerpoint/2010/main" val="1641804632"/>
      </p:ext>
    </p:extLst>
  </p:cSld>
  <p:clrMapOvr>
    <a:masterClrMapping/>
  </p:clrMapOvr>
  <p:transition spd="slow" advTm="5000">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188640"/>
            <a:ext cx="9144793" cy="6858594"/>
          </a:xfrm>
          <a:prstGeom prst="rect">
            <a:avLst/>
          </a:prstGeom>
        </p:spPr>
      </p:pic>
      <p:sp>
        <p:nvSpPr>
          <p:cNvPr id="3" name="Rectángulo 2"/>
          <p:cNvSpPr/>
          <p:nvPr/>
        </p:nvSpPr>
        <p:spPr>
          <a:xfrm>
            <a:off x="1763688" y="1124745"/>
            <a:ext cx="5689872" cy="5416868"/>
          </a:xfrm>
          <a:prstGeom prst="rect">
            <a:avLst/>
          </a:prstGeom>
          <a:noFill/>
        </p:spPr>
        <p:txBody>
          <a:bodyPr wrap="square" lIns="91440" tIns="45720" rIns="91440" bIns="45720">
            <a:spAutoFit/>
          </a:bodyPr>
          <a:lstStyle/>
          <a:p>
            <a:pPr algn="ctr"/>
            <a:r>
              <a:rPr lang="es-ES" sz="3600" b="1" cap="none" spc="0" dirty="0" smtClean="0">
                <a:ln w="12700">
                  <a:solidFill>
                    <a:schemeClr val="accent3">
                      <a:lumMod val="50000"/>
                    </a:schemeClr>
                  </a:solidFill>
                  <a:prstDash val="solid"/>
                </a:ln>
                <a:solidFill>
                  <a:srgbClr val="FFC000"/>
                </a:solidFill>
                <a:effectLst>
                  <a:innerShdw blurRad="177800">
                    <a:schemeClr val="accent3">
                      <a:lumMod val="50000"/>
                    </a:schemeClr>
                  </a:innerShdw>
                </a:effectLst>
              </a:rPr>
              <a:t>Segunda parte</a:t>
            </a:r>
          </a:p>
          <a:p>
            <a:pPr algn="ctr"/>
            <a:r>
              <a:rPr lang="es-ES" sz="5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Cartas paulinas</a:t>
            </a:r>
          </a:p>
          <a:p>
            <a:pPr algn="ctr"/>
            <a:endParaRPr lang="es-ES" sz="1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es-ES" sz="3600" b="1" cap="none" spc="0" dirty="0" smtClean="0">
                <a:ln w="12700">
                  <a:solidFill>
                    <a:schemeClr val="accent3">
                      <a:lumMod val="50000"/>
                    </a:schemeClr>
                  </a:solidFill>
                  <a:prstDash val="solid"/>
                </a:ln>
                <a:solidFill>
                  <a:srgbClr val="FFC000"/>
                </a:solidFill>
                <a:effectLst>
                  <a:innerShdw blurRad="177800">
                    <a:schemeClr val="accent3">
                      <a:lumMod val="50000"/>
                    </a:schemeClr>
                  </a:innerShdw>
                </a:effectLst>
              </a:rPr>
              <a:t>Tercera parte</a:t>
            </a:r>
          </a:p>
          <a:p>
            <a:pPr algn="ctr"/>
            <a:r>
              <a:rPr lang="es-ES" sz="4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Cartas generales</a:t>
            </a:r>
          </a:p>
          <a:p>
            <a:pPr algn="ctr"/>
            <a:endParaRPr lang="es-ES" sz="1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es-ES" sz="3600" b="1" dirty="0" smtClean="0">
                <a:ln w="12700">
                  <a:solidFill>
                    <a:schemeClr val="accent3">
                      <a:lumMod val="50000"/>
                    </a:schemeClr>
                  </a:solidFill>
                  <a:prstDash val="solid"/>
                </a:ln>
                <a:solidFill>
                  <a:srgbClr val="FFC000"/>
                </a:solidFill>
                <a:effectLst>
                  <a:innerShdw blurRad="177800">
                    <a:schemeClr val="accent3">
                      <a:lumMod val="50000"/>
                    </a:schemeClr>
                  </a:innerShdw>
                </a:effectLst>
              </a:rPr>
              <a:t>Cuarta parte</a:t>
            </a:r>
          </a:p>
          <a:p>
            <a:pPr algn="ctr"/>
            <a:r>
              <a:rPr lang="es-ES" sz="5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El libro profético</a:t>
            </a:r>
          </a:p>
          <a:p>
            <a:pPr algn="ctr"/>
            <a:endParaRPr lang="es-E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pic>
        <p:nvPicPr>
          <p:cNvPr id="4" name="Imagen 3"/>
          <p:cNvPicPr>
            <a:picLocks noChangeAspect="1"/>
          </p:cNvPicPr>
          <p:nvPr/>
        </p:nvPicPr>
        <p:blipFill>
          <a:blip r:embed="rId3"/>
          <a:stretch>
            <a:fillRect/>
          </a:stretch>
        </p:blipFill>
        <p:spPr>
          <a:xfrm>
            <a:off x="-36512" y="162182"/>
            <a:ext cx="731583" cy="1682642"/>
          </a:xfrm>
          <a:prstGeom prst="rect">
            <a:avLst/>
          </a:prstGeom>
        </p:spPr>
      </p:pic>
      <p:pic>
        <p:nvPicPr>
          <p:cNvPr id="5" name="Imagen 4"/>
          <p:cNvPicPr>
            <a:picLocks noChangeAspect="1"/>
          </p:cNvPicPr>
          <p:nvPr/>
        </p:nvPicPr>
        <p:blipFill>
          <a:blip r:embed="rId4"/>
          <a:stretch>
            <a:fillRect/>
          </a:stretch>
        </p:blipFill>
        <p:spPr>
          <a:xfrm>
            <a:off x="8186778" y="6060052"/>
            <a:ext cx="993734" cy="969348"/>
          </a:xfrm>
          <a:prstGeom prst="rect">
            <a:avLst/>
          </a:prstGeom>
        </p:spPr>
      </p:pic>
      <p:sp>
        <p:nvSpPr>
          <p:cNvPr id="6" name="CuadroTexto 5"/>
          <p:cNvSpPr txBox="1"/>
          <p:nvPr/>
        </p:nvSpPr>
        <p:spPr>
          <a:xfrm>
            <a:off x="3748697" y="623098"/>
            <a:ext cx="1936749" cy="400110"/>
          </a:xfrm>
          <a:prstGeom prst="rect">
            <a:avLst/>
          </a:prstGeom>
          <a:noFill/>
        </p:spPr>
        <p:txBody>
          <a:bodyPr wrap="none" rtlCol="0">
            <a:spAutoFit/>
          </a:bodyPr>
          <a:lstStyle/>
          <a:p>
            <a:r>
              <a:rPr lang="es-MX" sz="2000" b="1" dirty="0" err="1" smtClean="0">
                <a:solidFill>
                  <a:srgbClr val="FF0000"/>
                </a:solidFill>
              </a:rPr>
              <a:t>proximamente</a:t>
            </a:r>
            <a:endParaRPr lang="es-MX" sz="2000" b="1" dirty="0">
              <a:solidFill>
                <a:srgbClr val="FF0000"/>
              </a:solidFill>
            </a:endParaRPr>
          </a:p>
        </p:txBody>
      </p:sp>
    </p:spTree>
    <p:extLst>
      <p:ext uri="{BB962C8B-B14F-4D97-AF65-F5344CB8AC3E}">
        <p14:creationId xmlns:p14="http://schemas.microsoft.com/office/powerpoint/2010/main" val="699070429"/>
      </p:ext>
    </p:extLst>
  </p:cSld>
  <p:clrMapOvr>
    <a:masterClrMapping/>
  </p:clrMapOvr>
  <p:transition spd="slow" advTm="5000">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8|9.9"/>
</p:tagLst>
</file>

<file path=ppt/tags/tag2.xml><?xml version="1.0" encoding="utf-8"?>
<p:tagLst xmlns:a="http://schemas.openxmlformats.org/drawingml/2006/main" xmlns:r="http://schemas.openxmlformats.org/officeDocument/2006/relationships" xmlns:p="http://schemas.openxmlformats.org/presentationml/2006/main">
  <p:tag name="TIMING" val="|0.8|9.9"/>
</p:tagLst>
</file>

<file path=ppt/tags/tag3.xml><?xml version="1.0" encoding="utf-8"?>
<p:tagLst xmlns:a="http://schemas.openxmlformats.org/drawingml/2006/main" xmlns:r="http://schemas.openxmlformats.org/officeDocument/2006/relationships" xmlns:p="http://schemas.openxmlformats.org/presentationml/2006/main">
  <p:tag name="TIMING" val="|0.8|9.9"/>
</p:tagLst>
</file>

<file path=ppt/tags/tag4.xml><?xml version="1.0" encoding="utf-8"?>
<p:tagLst xmlns:a="http://schemas.openxmlformats.org/drawingml/2006/main" xmlns:r="http://schemas.openxmlformats.org/officeDocument/2006/relationships" xmlns:p="http://schemas.openxmlformats.org/presentationml/2006/main">
  <p:tag name="TIMING" val="|0.8|9.9"/>
</p:tagLst>
</file>

<file path=ppt/tags/tag5.xml><?xml version="1.0" encoding="utf-8"?>
<p:tagLst xmlns:a="http://schemas.openxmlformats.org/drawingml/2006/main" xmlns:r="http://schemas.openxmlformats.org/officeDocument/2006/relationships" xmlns:p="http://schemas.openxmlformats.org/presentationml/2006/main">
  <p:tag name="TIMING" val="|0.8|9.9"/>
</p:tagLst>
</file>

<file path=ppt/tags/tag6.xml><?xml version="1.0" encoding="utf-8"?>
<p:tagLst xmlns:a="http://schemas.openxmlformats.org/drawingml/2006/main" xmlns:r="http://schemas.openxmlformats.org/officeDocument/2006/relationships" xmlns:p="http://schemas.openxmlformats.org/presentationml/2006/main">
  <p:tag name="TIMING" val="|0.8|9.9"/>
</p:tagLst>
</file>

<file path=ppt/tags/tag7.xml><?xml version="1.0" encoding="utf-8"?>
<p:tagLst xmlns:a="http://schemas.openxmlformats.org/drawingml/2006/main" xmlns:r="http://schemas.openxmlformats.org/officeDocument/2006/relationships" xmlns:p="http://schemas.openxmlformats.org/presentationml/2006/main">
  <p:tag name="TIMING" val="|0.8|9.9"/>
</p:tagLst>
</file>

<file path=ppt/tags/tag8.xml><?xml version="1.0" encoding="utf-8"?>
<p:tagLst xmlns:a="http://schemas.openxmlformats.org/drawingml/2006/main" xmlns:r="http://schemas.openxmlformats.org/officeDocument/2006/relationships" xmlns:p="http://schemas.openxmlformats.org/presentationml/2006/main">
  <p:tag name="TIMING" val="|0.8|9.9"/>
</p:tagLst>
</file>

<file path=ppt/tags/tag9.xml><?xml version="1.0" encoding="utf-8"?>
<p:tagLst xmlns:a="http://schemas.openxmlformats.org/drawingml/2006/main" xmlns:r="http://schemas.openxmlformats.org/officeDocument/2006/relationships" xmlns:p="http://schemas.openxmlformats.org/presentationml/2006/main">
  <p:tag name="TIMING" val="|0.8|9.9"/>
</p:tagLst>
</file>

<file path=ppt/tags/tag10.xml><?xml version="1.0" encoding="utf-8"?>
<p:tagLst xmlns:a="http://schemas.openxmlformats.org/drawingml/2006/main" xmlns:r="http://schemas.openxmlformats.org/officeDocument/2006/relationships" xmlns:p="http://schemas.openxmlformats.org/presentationml/2006/main">
  <p:tag name="TIMING" val="|0.8|9.9"/>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F2693BD-B1CB-4EE3-A9B9-4D688DD059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480</TotalTime>
  <Words>1691</Words>
  <Application>Microsoft Office PowerPoint</Application>
  <PresentationFormat>Presentación en pantalla (4:3)</PresentationFormat>
  <Paragraphs>257</Paragraphs>
  <Slides>28</Slides>
  <Notes>6</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28</vt:i4>
      </vt:variant>
    </vt:vector>
  </HeadingPairs>
  <TitlesOfParts>
    <vt:vector size="31" baseType="lpstr">
      <vt:lpstr>Arial</vt:lpstr>
      <vt:lpstr>Calibri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jose donato rodriguez</dc:creator>
  <cp:keywords/>
  <dc:description/>
  <cp:lastModifiedBy>jose donato rodriguez</cp:lastModifiedBy>
  <cp:revision>105</cp:revision>
  <dcterms:created xsi:type="dcterms:W3CDTF">2016-08-19T22:24:01Z</dcterms:created>
  <dcterms:modified xsi:type="dcterms:W3CDTF">2016-08-24T00:46:59Z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TC019118619991</vt:lpwstr>
  </property>
</Properties>
</file>