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/>
    <p:restoredTop sz="93095"/>
  </p:normalViewPr>
  <p:slideViewPr>
    <p:cSldViewPr snapToGrid="0" snapToObjects="1">
      <p:cViewPr varScale="1">
        <p:scale>
          <a:sx n="60" d="100"/>
          <a:sy n="60" d="100"/>
        </p:scale>
        <p:origin x="3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5B4D-27DE-434F-864B-C2254708E384}" type="datetimeFigureOut">
              <a:rPr lang="es-ES_tradnl" smtClean="0"/>
              <a:t>31/8/17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CBFEB-EB70-6C42-AF64-1C2707B6A2F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95002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5B4D-27DE-434F-864B-C2254708E384}" type="datetimeFigureOut">
              <a:rPr lang="es-ES_tradnl" smtClean="0"/>
              <a:t>31/8/17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CBFEB-EB70-6C42-AF64-1C2707B6A2F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384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5B4D-27DE-434F-864B-C2254708E384}" type="datetimeFigureOut">
              <a:rPr lang="es-ES_tradnl" smtClean="0"/>
              <a:t>31/8/17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CBFEB-EB70-6C42-AF64-1C2707B6A2F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67548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5B4D-27DE-434F-864B-C2254708E384}" type="datetimeFigureOut">
              <a:rPr lang="es-ES_tradnl" smtClean="0"/>
              <a:t>31/8/17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CBFEB-EB70-6C42-AF64-1C2707B6A2F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47815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5B4D-27DE-434F-864B-C2254708E384}" type="datetimeFigureOut">
              <a:rPr lang="es-ES_tradnl" smtClean="0"/>
              <a:t>31/8/17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CBFEB-EB70-6C42-AF64-1C2707B6A2F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52577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5B4D-27DE-434F-864B-C2254708E384}" type="datetimeFigureOut">
              <a:rPr lang="es-ES_tradnl" smtClean="0"/>
              <a:t>31/8/17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CBFEB-EB70-6C42-AF64-1C2707B6A2F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3733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5B4D-27DE-434F-864B-C2254708E384}" type="datetimeFigureOut">
              <a:rPr lang="es-ES_tradnl" smtClean="0"/>
              <a:t>31/8/17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CBFEB-EB70-6C42-AF64-1C2707B6A2F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4078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5B4D-27DE-434F-864B-C2254708E384}" type="datetimeFigureOut">
              <a:rPr lang="es-ES_tradnl" smtClean="0"/>
              <a:t>31/8/17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CBFEB-EB70-6C42-AF64-1C2707B6A2F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86704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5B4D-27DE-434F-864B-C2254708E384}" type="datetimeFigureOut">
              <a:rPr lang="es-ES_tradnl" smtClean="0"/>
              <a:t>31/8/17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CBFEB-EB70-6C42-AF64-1C2707B6A2F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566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5B4D-27DE-434F-864B-C2254708E384}" type="datetimeFigureOut">
              <a:rPr lang="es-ES_tradnl" smtClean="0"/>
              <a:t>31/8/17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CBFEB-EB70-6C42-AF64-1C2707B6A2F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91854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5B4D-27DE-434F-864B-C2254708E384}" type="datetimeFigureOut">
              <a:rPr lang="es-ES_tradnl" smtClean="0"/>
              <a:t>31/8/17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CBFEB-EB70-6C42-AF64-1C2707B6A2F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2409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35B4D-27DE-434F-864B-C2254708E384}" type="datetimeFigureOut">
              <a:rPr lang="es-ES_tradnl" smtClean="0"/>
              <a:t>31/8/17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CBFEB-EB70-6C42-AF64-1C2707B6A2F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3657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3374"/>
            <a:ext cx="12192000" cy="623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35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6681"/>
            <a:ext cx="12192000" cy="628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469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6755"/>
            <a:ext cx="12192000" cy="618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3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3738"/>
            <a:ext cx="12192000" cy="617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570"/>
            <a:ext cx="12192000" cy="614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52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4781"/>
            <a:ext cx="12192000" cy="618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10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310"/>
            <a:ext cx="12192000" cy="634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45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359"/>
            <a:ext cx="12192000" cy="629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96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5349"/>
            <a:ext cx="12192000" cy="624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0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3436"/>
            <a:ext cx="12192000" cy="609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95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703"/>
            <a:ext cx="12192000" cy="630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71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1059"/>
            <a:ext cx="12192000" cy="607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126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340"/>
            <a:ext cx="12192000" cy="637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849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352"/>
            <a:ext cx="12192000" cy="613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22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90"/>
            <a:ext cx="12192000" cy="621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8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6194"/>
            <a:ext cx="12192000" cy="616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76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879"/>
            <a:ext cx="12192000" cy="637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867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317"/>
            <a:ext cx="12192000" cy="639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40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226"/>
            <a:ext cx="12192000" cy="595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49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Macintosh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</cp:revision>
  <dcterms:created xsi:type="dcterms:W3CDTF">2017-08-31T19:43:43Z</dcterms:created>
  <dcterms:modified xsi:type="dcterms:W3CDTF">2017-08-31T19:55:56Z</dcterms:modified>
</cp:coreProperties>
</file>